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5143500" type="screen16x9"/>
  <p:notesSz cx="6858000" cy="9144000"/>
  <p:embeddedFontLst>
    <p:embeddedFont>
      <p:font typeface="Darker Grotesque" panose="020B0604020202020204" charset="0"/>
      <p:regular r:id="rId30"/>
      <p:bold r:id="rId31"/>
    </p:embeddedFont>
    <p:embeddedFont>
      <p:font typeface="Darker Grotesque Medium" panose="020B0604020202020204" charset="0"/>
      <p:regular r:id="rId32"/>
      <p:bold r:id="rId33"/>
    </p:embeddedFont>
    <p:embeddedFont>
      <p:font typeface="Montserrat" panose="00000500000000000000" pitchFamily="2" charset="0"/>
      <p:regular r:id="rId34"/>
      <p:bold r:id="rId35"/>
      <p:italic r:id="rId36"/>
      <p:boldItalic r:id="rId37"/>
    </p:embeddedFont>
    <p:embeddedFont>
      <p:font typeface="Open Sans" panose="020B0606030504020204" pitchFamily="34" charset="0"/>
      <p:regular r:id="rId38"/>
      <p:bold r:id="rId39"/>
    </p:embeddedFont>
    <p:embeddedFont>
      <p:font typeface="Proxima Nova" panose="020B0604020202020204" charset="0"/>
      <p:regular r:id="rId40"/>
      <p:bold r:id="rId41"/>
      <p:italic r:id="rId42"/>
      <p:boldItalic r:id="rId43"/>
    </p:embeddedFont>
    <p:embeddedFont>
      <p:font typeface="Proxima Nova Semibold" panose="020B0604020202020204" charset="0"/>
      <p:regular r:id="rId44"/>
      <p:bold r:id="rId45"/>
      <p:boldItalic r:id="rId46"/>
    </p:embeddedFont>
    <p:embeddedFont>
      <p:font typeface="PT Sans" panose="020B0503020203020204" pitchFamily="34" charset="0"/>
      <p:regular r:id="rId47"/>
      <p:bold r:id="rId48"/>
      <p:italic r:id="rId49"/>
      <p:boldItalic r:id="rId50"/>
    </p:embeddedFont>
    <p:embeddedFont>
      <p:font typeface="Roboto Condensed Light" panose="02000000000000000000" pitchFamily="2" charset="0"/>
      <p:regular r:id="rId51"/>
      <p: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dd75e4c70d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dd75e4c70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99f2f57a71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99f2f57a71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135176d0f54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135176d0f54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99f2f57a71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d953a0dbdd_0_10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d953a0dbdd_0_1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13dd03619a7_5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13dd03619a7_5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3dd03619a7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13dd03619a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13dd03619a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13dd03619a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13dd03619a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13dd03619a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99f2f57a71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3dc50e2f2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3dc50e2f2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13dc50e2f25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13dc50e2f25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13dc50e2f25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13dc50e2f25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13dc50e2f25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13dc50e2f25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134ffbb3a5c_0_3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134ffbb3a5c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13dc50e2f25_0_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2" name="Google Shape;1812;g13dc50e2f25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135176d0f54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3" name="Google Shape;1843;g135176d0f54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gd7e9e01bb3_0_17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9" name="Google Shape;1849;gd7e9e01bb3_0_17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3dc50e2f25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3dc50e2f2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3dc50e2f25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3dc50e2f25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99f2f57a71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35176d0f54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35176d0f5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d7e9e01bb3_0_1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d7e9e01bb3_0_1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13dc50e2f25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13dc50e2f2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135176d0f54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135176d0f54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3200" y="1701713"/>
            <a:ext cx="3890700" cy="16713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SzPts val="5200"/>
              <a:buNone/>
              <a:defRPr sz="3600">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00" y="3546625"/>
            <a:ext cx="38907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5400000" flipH="1">
            <a:off x="8191799" y="905324"/>
            <a:ext cx="825589" cy="93999"/>
            <a:chOff x="5718423" y="809024"/>
            <a:chExt cx="830071" cy="94500"/>
          </a:xfrm>
        </p:grpSpPr>
        <p:sp>
          <p:nvSpPr>
            <p:cNvPr id="14" name="Google Shape;14;p2"/>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rot="10800000" flipH="1">
            <a:off x="4159199" y="4539099"/>
            <a:ext cx="825589" cy="93999"/>
            <a:chOff x="5718423" y="809024"/>
            <a:chExt cx="830071" cy="94500"/>
          </a:xfrm>
        </p:grpSpPr>
        <p:sp>
          <p:nvSpPr>
            <p:cNvPr id="19" name="Google Shape;19;p2"/>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10800000" flipH="1">
            <a:off x="498549" y="419474"/>
            <a:ext cx="429322" cy="93999"/>
            <a:chOff x="5795037" y="809024"/>
            <a:chExt cx="431653" cy="94500"/>
          </a:xfrm>
        </p:grpSpPr>
        <p:sp>
          <p:nvSpPr>
            <p:cNvPr id="24" name="Google Shape;24;p2"/>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7"/>
        <p:cNvGrpSpPr/>
        <p:nvPr/>
      </p:nvGrpSpPr>
      <p:grpSpPr>
        <a:xfrm>
          <a:off x="0" y="0"/>
          <a:ext cx="0" cy="0"/>
          <a:chOff x="0" y="0"/>
          <a:chExt cx="0" cy="0"/>
        </a:xfrm>
      </p:grpSpPr>
      <p:sp>
        <p:nvSpPr>
          <p:cNvPr id="138" name="Google Shape;138;p11"/>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txBox="1">
            <a:spLocks noGrp="1"/>
          </p:cNvSpPr>
          <p:nvPr>
            <p:ph type="title" hasCustomPrompt="1"/>
          </p:nvPr>
        </p:nvSpPr>
        <p:spPr>
          <a:xfrm>
            <a:off x="1770313" y="2099725"/>
            <a:ext cx="5813700" cy="993600"/>
          </a:xfrm>
          <a:prstGeom prst="rect">
            <a:avLst/>
          </a:prstGeom>
          <a:solidFill>
            <a:schemeClr val="lt1"/>
          </a:solidFill>
        </p:spPr>
        <p:txBody>
          <a:bodyPr spcFirstLastPara="1" wrap="square" lIns="91425" tIns="91425" rIns="91425" bIns="91425" anchor="ctr" anchorCtr="0">
            <a:noAutofit/>
          </a:bodyPr>
          <a:lstStyle>
            <a:lvl1pPr lvl="0" algn="ctr">
              <a:spcBef>
                <a:spcPts val="0"/>
              </a:spcBef>
              <a:spcAft>
                <a:spcPts val="0"/>
              </a:spcAft>
              <a:buSzPts val="9600"/>
              <a:buNone/>
              <a:defRPr sz="10800">
                <a:solidFill>
                  <a:schemeClr val="dk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40" name="Google Shape;140;p11"/>
          <p:cNvSpPr txBox="1">
            <a:spLocks noGrp="1"/>
          </p:cNvSpPr>
          <p:nvPr>
            <p:ph type="subTitle" idx="1"/>
          </p:nvPr>
        </p:nvSpPr>
        <p:spPr>
          <a:xfrm>
            <a:off x="2375088" y="3468075"/>
            <a:ext cx="4944600" cy="197400"/>
          </a:xfrm>
          <a:prstGeom prst="rect">
            <a:avLst/>
          </a:prstGeom>
          <a:solidFill>
            <a:schemeClr val="accent6"/>
          </a:solidFill>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41" name="Google Shape;141;p11"/>
          <p:cNvGrpSpPr/>
          <p:nvPr/>
        </p:nvGrpSpPr>
        <p:grpSpPr>
          <a:xfrm rot="-5400000" flipH="1">
            <a:off x="8191799" y="905324"/>
            <a:ext cx="825589" cy="93999"/>
            <a:chOff x="5718423" y="809024"/>
            <a:chExt cx="830071" cy="94500"/>
          </a:xfrm>
        </p:grpSpPr>
        <p:sp>
          <p:nvSpPr>
            <p:cNvPr id="142" name="Google Shape;142;p11"/>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11"/>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11"/>
          <p:cNvGrpSpPr/>
          <p:nvPr/>
        </p:nvGrpSpPr>
        <p:grpSpPr>
          <a:xfrm rot="10800000" flipH="1">
            <a:off x="498549" y="419474"/>
            <a:ext cx="429322" cy="93999"/>
            <a:chOff x="5795037" y="809024"/>
            <a:chExt cx="431653" cy="94500"/>
          </a:xfrm>
        </p:grpSpPr>
        <p:sp>
          <p:nvSpPr>
            <p:cNvPr id="148" name="Google Shape;148;p11"/>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11"/>
          <p:cNvGrpSpPr/>
          <p:nvPr/>
        </p:nvGrpSpPr>
        <p:grpSpPr>
          <a:xfrm flipH="1">
            <a:off x="4158122" y="4535409"/>
            <a:ext cx="825589" cy="93999"/>
            <a:chOff x="5718423" y="809024"/>
            <a:chExt cx="830071" cy="94500"/>
          </a:xfrm>
        </p:grpSpPr>
        <p:sp>
          <p:nvSpPr>
            <p:cNvPr id="152" name="Google Shape;152;p11"/>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57"/>
        <p:cNvGrpSpPr/>
        <p:nvPr/>
      </p:nvGrpSpPr>
      <p:grpSpPr>
        <a:xfrm>
          <a:off x="0" y="0"/>
          <a:ext cx="0" cy="0"/>
          <a:chOff x="0" y="0"/>
          <a:chExt cx="0" cy="0"/>
        </a:xfrm>
      </p:grpSpPr>
      <p:sp>
        <p:nvSpPr>
          <p:cNvPr id="158" name="Google Shape;158;p13"/>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0" name="Google Shape;160;p13"/>
          <p:cNvSpPr txBox="1">
            <a:spLocks noGrp="1"/>
          </p:cNvSpPr>
          <p:nvPr>
            <p:ph type="title" idx="2"/>
          </p:nvPr>
        </p:nvSpPr>
        <p:spPr>
          <a:xfrm>
            <a:off x="2159813" y="2517950"/>
            <a:ext cx="2305500" cy="251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1" name="Google Shape;161;p13"/>
          <p:cNvSpPr txBox="1">
            <a:spLocks noGrp="1"/>
          </p:cNvSpPr>
          <p:nvPr>
            <p:ph type="subTitle" idx="1"/>
          </p:nvPr>
        </p:nvSpPr>
        <p:spPr>
          <a:xfrm>
            <a:off x="2159817" y="2809398"/>
            <a:ext cx="18663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2" name="Google Shape;162;p13"/>
          <p:cNvSpPr txBox="1">
            <a:spLocks noGrp="1"/>
          </p:cNvSpPr>
          <p:nvPr>
            <p:ph type="title" idx="3"/>
          </p:nvPr>
        </p:nvSpPr>
        <p:spPr>
          <a:xfrm>
            <a:off x="5767658" y="1480217"/>
            <a:ext cx="2305500" cy="2511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3" name="Google Shape;163;p13"/>
          <p:cNvSpPr txBox="1">
            <a:spLocks noGrp="1"/>
          </p:cNvSpPr>
          <p:nvPr>
            <p:ph type="subTitle" idx="4"/>
          </p:nvPr>
        </p:nvSpPr>
        <p:spPr>
          <a:xfrm>
            <a:off x="5767661" y="1761942"/>
            <a:ext cx="18663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4" name="Google Shape;164;p13"/>
          <p:cNvSpPr txBox="1">
            <a:spLocks noGrp="1"/>
          </p:cNvSpPr>
          <p:nvPr>
            <p:ph type="title" idx="5"/>
          </p:nvPr>
        </p:nvSpPr>
        <p:spPr>
          <a:xfrm>
            <a:off x="2159813" y="3555683"/>
            <a:ext cx="2305500" cy="251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5" name="Google Shape;165;p13"/>
          <p:cNvSpPr txBox="1">
            <a:spLocks noGrp="1"/>
          </p:cNvSpPr>
          <p:nvPr>
            <p:ph type="subTitle" idx="6"/>
          </p:nvPr>
        </p:nvSpPr>
        <p:spPr>
          <a:xfrm>
            <a:off x="2159817" y="3856854"/>
            <a:ext cx="18663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6" name="Google Shape;166;p13"/>
          <p:cNvSpPr txBox="1">
            <a:spLocks noGrp="1"/>
          </p:cNvSpPr>
          <p:nvPr>
            <p:ph type="title" idx="7"/>
          </p:nvPr>
        </p:nvSpPr>
        <p:spPr>
          <a:xfrm>
            <a:off x="2159813" y="1480217"/>
            <a:ext cx="2305500" cy="2511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7" name="Google Shape;167;p13"/>
          <p:cNvSpPr txBox="1">
            <a:spLocks noGrp="1"/>
          </p:cNvSpPr>
          <p:nvPr>
            <p:ph type="subTitle" idx="8"/>
          </p:nvPr>
        </p:nvSpPr>
        <p:spPr>
          <a:xfrm>
            <a:off x="2159812" y="1761942"/>
            <a:ext cx="18663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8" name="Google Shape;168;p13"/>
          <p:cNvSpPr txBox="1">
            <a:spLocks noGrp="1"/>
          </p:cNvSpPr>
          <p:nvPr>
            <p:ph type="title" idx="9"/>
          </p:nvPr>
        </p:nvSpPr>
        <p:spPr>
          <a:xfrm>
            <a:off x="5767661" y="2517950"/>
            <a:ext cx="2305500" cy="251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9" name="Google Shape;169;p13"/>
          <p:cNvSpPr txBox="1">
            <a:spLocks noGrp="1"/>
          </p:cNvSpPr>
          <p:nvPr>
            <p:ph type="subTitle" idx="13"/>
          </p:nvPr>
        </p:nvSpPr>
        <p:spPr>
          <a:xfrm>
            <a:off x="5767662" y="2809398"/>
            <a:ext cx="18663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0" name="Google Shape;170;p13"/>
          <p:cNvSpPr txBox="1">
            <a:spLocks noGrp="1"/>
          </p:cNvSpPr>
          <p:nvPr>
            <p:ph type="title" idx="14"/>
          </p:nvPr>
        </p:nvSpPr>
        <p:spPr>
          <a:xfrm>
            <a:off x="5767662" y="3555683"/>
            <a:ext cx="2305500" cy="251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 name="Google Shape;171;p13"/>
          <p:cNvSpPr txBox="1">
            <a:spLocks noGrp="1"/>
          </p:cNvSpPr>
          <p:nvPr>
            <p:ph type="subTitle" idx="15"/>
          </p:nvPr>
        </p:nvSpPr>
        <p:spPr>
          <a:xfrm>
            <a:off x="5767662" y="3856854"/>
            <a:ext cx="18663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2" name="Google Shape;172;p13"/>
          <p:cNvSpPr txBox="1">
            <a:spLocks noGrp="1"/>
          </p:cNvSpPr>
          <p:nvPr>
            <p:ph type="title" idx="16" hasCustomPrompt="1"/>
          </p:nvPr>
        </p:nvSpPr>
        <p:spPr>
          <a:xfrm>
            <a:off x="1070825" y="3555683"/>
            <a:ext cx="873300" cy="25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73" name="Google Shape;173;p13"/>
          <p:cNvSpPr txBox="1">
            <a:spLocks noGrp="1"/>
          </p:cNvSpPr>
          <p:nvPr>
            <p:ph type="title" idx="17" hasCustomPrompt="1"/>
          </p:nvPr>
        </p:nvSpPr>
        <p:spPr>
          <a:xfrm>
            <a:off x="4679838" y="3555683"/>
            <a:ext cx="873300" cy="25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74" name="Google Shape;174;p13"/>
          <p:cNvSpPr txBox="1">
            <a:spLocks noGrp="1"/>
          </p:cNvSpPr>
          <p:nvPr>
            <p:ph type="title" idx="18" hasCustomPrompt="1"/>
          </p:nvPr>
        </p:nvSpPr>
        <p:spPr>
          <a:xfrm>
            <a:off x="4679838" y="2517950"/>
            <a:ext cx="873300" cy="25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75" name="Google Shape;175;p13"/>
          <p:cNvSpPr txBox="1">
            <a:spLocks noGrp="1"/>
          </p:cNvSpPr>
          <p:nvPr>
            <p:ph type="title" idx="19" hasCustomPrompt="1"/>
          </p:nvPr>
        </p:nvSpPr>
        <p:spPr>
          <a:xfrm>
            <a:off x="4679825" y="1480217"/>
            <a:ext cx="873300" cy="25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76" name="Google Shape;176;p13"/>
          <p:cNvSpPr txBox="1">
            <a:spLocks noGrp="1"/>
          </p:cNvSpPr>
          <p:nvPr>
            <p:ph type="title" idx="20" hasCustomPrompt="1"/>
          </p:nvPr>
        </p:nvSpPr>
        <p:spPr>
          <a:xfrm>
            <a:off x="1070838" y="2517950"/>
            <a:ext cx="873300" cy="25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77" name="Google Shape;177;p13"/>
          <p:cNvSpPr txBox="1">
            <a:spLocks noGrp="1"/>
          </p:cNvSpPr>
          <p:nvPr>
            <p:ph type="title" idx="21" hasCustomPrompt="1"/>
          </p:nvPr>
        </p:nvSpPr>
        <p:spPr>
          <a:xfrm>
            <a:off x="1070838" y="1480217"/>
            <a:ext cx="873300" cy="25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78" name="Google Shape;178;p13"/>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179;p13"/>
          <p:cNvGrpSpPr/>
          <p:nvPr/>
        </p:nvGrpSpPr>
        <p:grpSpPr>
          <a:xfrm rot="10800000" flipH="1">
            <a:off x="498549" y="419474"/>
            <a:ext cx="429322" cy="93999"/>
            <a:chOff x="5795037" y="809024"/>
            <a:chExt cx="431653" cy="94500"/>
          </a:xfrm>
        </p:grpSpPr>
        <p:sp>
          <p:nvSpPr>
            <p:cNvPr id="180" name="Google Shape;180;p13"/>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13"/>
          <p:cNvGrpSpPr/>
          <p:nvPr/>
        </p:nvGrpSpPr>
        <p:grpSpPr>
          <a:xfrm rot="-5400000" flipH="1">
            <a:off x="8191799" y="905324"/>
            <a:ext cx="825589" cy="93999"/>
            <a:chOff x="5718423" y="809024"/>
            <a:chExt cx="830071" cy="94500"/>
          </a:xfrm>
        </p:grpSpPr>
        <p:sp>
          <p:nvSpPr>
            <p:cNvPr id="184" name="Google Shape;184;p13"/>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13"/>
          <p:cNvGrpSpPr/>
          <p:nvPr/>
        </p:nvGrpSpPr>
        <p:grpSpPr>
          <a:xfrm rot="-5400000" flipH="1">
            <a:off x="131141" y="4126299"/>
            <a:ext cx="825589" cy="93999"/>
            <a:chOff x="5718423" y="809024"/>
            <a:chExt cx="830071" cy="94500"/>
          </a:xfrm>
        </p:grpSpPr>
        <p:sp>
          <p:nvSpPr>
            <p:cNvPr id="189" name="Google Shape;189;p13"/>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93"/>
        <p:cNvGrpSpPr/>
        <p:nvPr/>
      </p:nvGrpSpPr>
      <p:grpSpPr>
        <a:xfrm>
          <a:off x="0" y="0"/>
          <a:ext cx="0" cy="0"/>
          <a:chOff x="0" y="0"/>
          <a:chExt cx="0" cy="0"/>
        </a:xfrm>
      </p:grpSpPr>
      <p:sp>
        <p:nvSpPr>
          <p:cNvPr id="194" name="Google Shape;194;p14"/>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txBox="1">
            <a:spLocks noGrp="1"/>
          </p:cNvSpPr>
          <p:nvPr>
            <p:ph type="title"/>
          </p:nvPr>
        </p:nvSpPr>
        <p:spPr>
          <a:xfrm>
            <a:off x="720000" y="1578350"/>
            <a:ext cx="3324900" cy="113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96" name="Google Shape;196;p14"/>
          <p:cNvSpPr txBox="1">
            <a:spLocks noGrp="1"/>
          </p:cNvSpPr>
          <p:nvPr>
            <p:ph type="subTitle" idx="1"/>
          </p:nvPr>
        </p:nvSpPr>
        <p:spPr>
          <a:xfrm>
            <a:off x="720000" y="2715950"/>
            <a:ext cx="30915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7" name="Google Shape;197;p14"/>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4"/>
          <p:cNvGrpSpPr/>
          <p:nvPr/>
        </p:nvGrpSpPr>
        <p:grpSpPr>
          <a:xfrm rot="10800000" flipH="1">
            <a:off x="498549" y="419474"/>
            <a:ext cx="429322" cy="93999"/>
            <a:chOff x="5795037" y="809024"/>
            <a:chExt cx="431653" cy="94500"/>
          </a:xfrm>
        </p:grpSpPr>
        <p:sp>
          <p:nvSpPr>
            <p:cNvPr id="199" name="Google Shape;199;p14"/>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02;p14"/>
          <p:cNvGrpSpPr/>
          <p:nvPr/>
        </p:nvGrpSpPr>
        <p:grpSpPr>
          <a:xfrm rot="-5400000" flipH="1">
            <a:off x="131141" y="4126299"/>
            <a:ext cx="825589" cy="93999"/>
            <a:chOff x="5718423" y="809024"/>
            <a:chExt cx="830071" cy="94500"/>
          </a:xfrm>
        </p:grpSpPr>
        <p:sp>
          <p:nvSpPr>
            <p:cNvPr id="203" name="Google Shape;203;p14"/>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4"/>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4"/>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07"/>
        <p:cNvGrpSpPr/>
        <p:nvPr/>
      </p:nvGrpSpPr>
      <p:grpSpPr>
        <a:xfrm>
          <a:off x="0" y="0"/>
          <a:ext cx="0" cy="0"/>
          <a:chOff x="0" y="0"/>
          <a:chExt cx="0" cy="0"/>
        </a:xfrm>
      </p:grpSpPr>
      <p:sp>
        <p:nvSpPr>
          <p:cNvPr id="208" name="Google Shape;208;p15"/>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5"/>
          <p:cNvSpPr txBox="1">
            <a:spLocks noGrp="1"/>
          </p:cNvSpPr>
          <p:nvPr>
            <p:ph type="title"/>
          </p:nvPr>
        </p:nvSpPr>
        <p:spPr>
          <a:xfrm>
            <a:off x="5277495" y="3445970"/>
            <a:ext cx="2994600" cy="2541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3000"/>
              <a:buNone/>
              <a:defRPr sz="16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0" name="Google Shape;210;p15"/>
          <p:cNvSpPr txBox="1">
            <a:spLocks noGrp="1"/>
          </p:cNvSpPr>
          <p:nvPr>
            <p:ph type="subTitle" idx="1"/>
          </p:nvPr>
        </p:nvSpPr>
        <p:spPr>
          <a:xfrm>
            <a:off x="1833445" y="1819588"/>
            <a:ext cx="5502000" cy="14784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3000">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211" name="Google Shape;211;p15"/>
          <p:cNvGrpSpPr/>
          <p:nvPr/>
        </p:nvGrpSpPr>
        <p:grpSpPr>
          <a:xfrm rot="-5400000" flipH="1">
            <a:off x="8191799" y="905324"/>
            <a:ext cx="825589" cy="93999"/>
            <a:chOff x="5718423" y="809024"/>
            <a:chExt cx="830071" cy="94500"/>
          </a:xfrm>
        </p:grpSpPr>
        <p:sp>
          <p:nvSpPr>
            <p:cNvPr id="212" name="Google Shape;212;p15"/>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5"/>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15"/>
          <p:cNvGrpSpPr/>
          <p:nvPr/>
        </p:nvGrpSpPr>
        <p:grpSpPr>
          <a:xfrm rot="10800000" flipH="1">
            <a:off x="498549" y="419474"/>
            <a:ext cx="429322" cy="93999"/>
            <a:chOff x="5795037" y="809024"/>
            <a:chExt cx="431653" cy="94500"/>
          </a:xfrm>
        </p:grpSpPr>
        <p:sp>
          <p:nvSpPr>
            <p:cNvPr id="218" name="Google Shape;218;p15"/>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21"/>
        <p:cNvGrpSpPr/>
        <p:nvPr/>
      </p:nvGrpSpPr>
      <p:grpSpPr>
        <a:xfrm>
          <a:off x="0" y="0"/>
          <a:ext cx="0" cy="0"/>
          <a:chOff x="0" y="0"/>
          <a:chExt cx="0" cy="0"/>
        </a:xfrm>
      </p:grpSpPr>
      <p:sp>
        <p:nvSpPr>
          <p:cNvPr id="222" name="Google Shape;222;p16"/>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txBox="1">
            <a:spLocks noGrp="1"/>
          </p:cNvSpPr>
          <p:nvPr>
            <p:ph type="title"/>
          </p:nvPr>
        </p:nvSpPr>
        <p:spPr>
          <a:xfrm>
            <a:off x="4368900" y="1893300"/>
            <a:ext cx="4053900" cy="1295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4" name="Google Shape;224;p16"/>
          <p:cNvSpPr txBox="1">
            <a:spLocks noGrp="1"/>
          </p:cNvSpPr>
          <p:nvPr>
            <p:ph type="title" idx="2" hasCustomPrompt="1"/>
          </p:nvPr>
        </p:nvSpPr>
        <p:spPr>
          <a:xfrm>
            <a:off x="6945300" y="1101725"/>
            <a:ext cx="1477500" cy="486300"/>
          </a:xfrm>
          <a:prstGeom prst="rect">
            <a:avLst/>
          </a:prstGeom>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3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5" name="Google Shape;225;p16"/>
          <p:cNvSpPr txBox="1">
            <a:spLocks noGrp="1"/>
          </p:cNvSpPr>
          <p:nvPr>
            <p:ph type="subTitle" idx="1"/>
          </p:nvPr>
        </p:nvSpPr>
        <p:spPr>
          <a:xfrm>
            <a:off x="4368900" y="3441973"/>
            <a:ext cx="4053900" cy="344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6" name="Google Shape;226;p16"/>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16"/>
          <p:cNvGrpSpPr/>
          <p:nvPr/>
        </p:nvGrpSpPr>
        <p:grpSpPr>
          <a:xfrm rot="10800000" flipH="1">
            <a:off x="498549" y="419474"/>
            <a:ext cx="429322" cy="93999"/>
            <a:chOff x="5795037" y="809024"/>
            <a:chExt cx="431653" cy="94500"/>
          </a:xfrm>
        </p:grpSpPr>
        <p:sp>
          <p:nvSpPr>
            <p:cNvPr id="228" name="Google Shape;228;p16"/>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6"/>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16"/>
          <p:cNvSpPr/>
          <p:nvPr/>
        </p:nvSpPr>
        <p:spPr>
          <a:xfrm flipH="1">
            <a:off x="7851885" y="4440000"/>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16"/>
          <p:cNvGrpSpPr/>
          <p:nvPr/>
        </p:nvGrpSpPr>
        <p:grpSpPr>
          <a:xfrm rot="10800000">
            <a:off x="8230513" y="4466049"/>
            <a:ext cx="429322" cy="93999"/>
            <a:chOff x="5795037" y="809024"/>
            <a:chExt cx="431653" cy="94500"/>
          </a:xfrm>
        </p:grpSpPr>
        <p:sp>
          <p:nvSpPr>
            <p:cNvPr id="233" name="Google Shape;233;p16"/>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6"/>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236"/>
        <p:cNvGrpSpPr/>
        <p:nvPr/>
      </p:nvGrpSpPr>
      <p:grpSpPr>
        <a:xfrm>
          <a:off x="0" y="0"/>
          <a:ext cx="0" cy="0"/>
          <a:chOff x="0" y="0"/>
          <a:chExt cx="0" cy="0"/>
        </a:xfrm>
      </p:grpSpPr>
      <p:sp>
        <p:nvSpPr>
          <p:cNvPr id="237" name="Google Shape;237;p17"/>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7"/>
          <p:cNvSpPr txBox="1">
            <a:spLocks noGrp="1"/>
          </p:cNvSpPr>
          <p:nvPr>
            <p:ph type="title"/>
          </p:nvPr>
        </p:nvSpPr>
        <p:spPr>
          <a:xfrm>
            <a:off x="720000" y="1455913"/>
            <a:ext cx="363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9" name="Google Shape;239;p17"/>
          <p:cNvSpPr txBox="1">
            <a:spLocks noGrp="1"/>
          </p:cNvSpPr>
          <p:nvPr>
            <p:ph type="subTitle" idx="1"/>
          </p:nvPr>
        </p:nvSpPr>
        <p:spPr>
          <a:xfrm>
            <a:off x="720000" y="3103025"/>
            <a:ext cx="3208200" cy="67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0" name="Google Shape;240;p17"/>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17"/>
          <p:cNvGrpSpPr/>
          <p:nvPr/>
        </p:nvGrpSpPr>
        <p:grpSpPr>
          <a:xfrm rot="10800000" flipH="1">
            <a:off x="498549" y="419474"/>
            <a:ext cx="429322" cy="93999"/>
            <a:chOff x="5795037" y="809024"/>
            <a:chExt cx="431653" cy="94500"/>
          </a:xfrm>
        </p:grpSpPr>
        <p:sp>
          <p:nvSpPr>
            <p:cNvPr id="242" name="Google Shape;242;p17"/>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7"/>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7"/>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17"/>
          <p:cNvGrpSpPr/>
          <p:nvPr/>
        </p:nvGrpSpPr>
        <p:grpSpPr>
          <a:xfrm flipH="1">
            <a:off x="6277599" y="4539099"/>
            <a:ext cx="825589" cy="93999"/>
            <a:chOff x="5718423" y="809024"/>
            <a:chExt cx="830071" cy="94500"/>
          </a:xfrm>
        </p:grpSpPr>
        <p:sp>
          <p:nvSpPr>
            <p:cNvPr id="246" name="Google Shape;246;p17"/>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7"/>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7"/>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7"/>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250"/>
        <p:cNvGrpSpPr/>
        <p:nvPr/>
      </p:nvGrpSpPr>
      <p:grpSpPr>
        <a:xfrm>
          <a:off x="0" y="0"/>
          <a:ext cx="0" cy="0"/>
          <a:chOff x="0" y="0"/>
          <a:chExt cx="0" cy="0"/>
        </a:xfrm>
      </p:grpSpPr>
      <p:sp>
        <p:nvSpPr>
          <p:cNvPr id="251" name="Google Shape;251;p18"/>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txBox="1">
            <a:spLocks noGrp="1"/>
          </p:cNvSpPr>
          <p:nvPr>
            <p:ph type="title"/>
          </p:nvPr>
        </p:nvSpPr>
        <p:spPr>
          <a:xfrm>
            <a:off x="5194800" y="1642350"/>
            <a:ext cx="3228000" cy="5727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3" name="Google Shape;253;p18"/>
          <p:cNvSpPr txBox="1">
            <a:spLocks noGrp="1"/>
          </p:cNvSpPr>
          <p:nvPr>
            <p:ph type="subTitle" idx="1"/>
          </p:nvPr>
        </p:nvSpPr>
        <p:spPr>
          <a:xfrm>
            <a:off x="5194900" y="2215050"/>
            <a:ext cx="3228000" cy="10803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4" name="Google Shape;254;p18"/>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18"/>
          <p:cNvGrpSpPr/>
          <p:nvPr/>
        </p:nvGrpSpPr>
        <p:grpSpPr>
          <a:xfrm rot="10800000" flipH="1">
            <a:off x="498549" y="419474"/>
            <a:ext cx="429322" cy="93999"/>
            <a:chOff x="5795037" y="809024"/>
            <a:chExt cx="431653" cy="94500"/>
          </a:xfrm>
        </p:grpSpPr>
        <p:sp>
          <p:nvSpPr>
            <p:cNvPr id="256" name="Google Shape;256;p18"/>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8"/>
          <p:cNvGrpSpPr/>
          <p:nvPr/>
        </p:nvGrpSpPr>
        <p:grpSpPr>
          <a:xfrm flipH="1">
            <a:off x="7597199" y="4539099"/>
            <a:ext cx="825589" cy="93999"/>
            <a:chOff x="5718423" y="809024"/>
            <a:chExt cx="830071" cy="94500"/>
          </a:xfrm>
        </p:grpSpPr>
        <p:sp>
          <p:nvSpPr>
            <p:cNvPr id="260" name="Google Shape;260;p18"/>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8"/>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264"/>
        <p:cNvGrpSpPr/>
        <p:nvPr/>
      </p:nvGrpSpPr>
      <p:grpSpPr>
        <a:xfrm>
          <a:off x="0" y="0"/>
          <a:ext cx="0" cy="0"/>
          <a:chOff x="0" y="0"/>
          <a:chExt cx="0" cy="0"/>
        </a:xfrm>
      </p:grpSpPr>
      <p:sp>
        <p:nvSpPr>
          <p:cNvPr id="265" name="Google Shape;265;p19"/>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txBox="1">
            <a:spLocks noGrp="1"/>
          </p:cNvSpPr>
          <p:nvPr>
            <p:ph type="title"/>
          </p:nvPr>
        </p:nvSpPr>
        <p:spPr>
          <a:xfrm>
            <a:off x="5194800" y="1559725"/>
            <a:ext cx="3228000" cy="110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7" name="Google Shape;267;p19"/>
          <p:cNvSpPr txBox="1">
            <a:spLocks noGrp="1"/>
          </p:cNvSpPr>
          <p:nvPr>
            <p:ph type="subTitle" idx="1"/>
          </p:nvPr>
        </p:nvSpPr>
        <p:spPr>
          <a:xfrm>
            <a:off x="5194950" y="2669100"/>
            <a:ext cx="3228000" cy="108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8" name="Google Shape;268;p19"/>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 name="Google Shape;269;p19"/>
          <p:cNvGrpSpPr/>
          <p:nvPr/>
        </p:nvGrpSpPr>
        <p:grpSpPr>
          <a:xfrm rot="10800000" flipH="1">
            <a:off x="498549" y="419474"/>
            <a:ext cx="429322" cy="93999"/>
            <a:chOff x="5795037" y="809024"/>
            <a:chExt cx="431653" cy="94500"/>
          </a:xfrm>
        </p:grpSpPr>
        <p:sp>
          <p:nvSpPr>
            <p:cNvPr id="270" name="Google Shape;270;p19"/>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19"/>
          <p:cNvSpPr/>
          <p:nvPr/>
        </p:nvSpPr>
        <p:spPr>
          <a:xfrm flipH="1">
            <a:off x="7851885" y="4440000"/>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19"/>
          <p:cNvGrpSpPr/>
          <p:nvPr/>
        </p:nvGrpSpPr>
        <p:grpSpPr>
          <a:xfrm rot="10800000">
            <a:off x="8230513" y="4466049"/>
            <a:ext cx="429322" cy="93999"/>
            <a:chOff x="5795037" y="809024"/>
            <a:chExt cx="431653" cy="94500"/>
          </a:xfrm>
        </p:grpSpPr>
        <p:sp>
          <p:nvSpPr>
            <p:cNvPr id="275" name="Google Shape;275;p19"/>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4">
  <p:cSld name="CUSTOM_4_1">
    <p:spTree>
      <p:nvGrpSpPr>
        <p:cNvPr id="1" name="Shape 278"/>
        <p:cNvGrpSpPr/>
        <p:nvPr/>
      </p:nvGrpSpPr>
      <p:grpSpPr>
        <a:xfrm>
          <a:off x="0" y="0"/>
          <a:ext cx="0" cy="0"/>
          <a:chOff x="0" y="0"/>
          <a:chExt cx="0" cy="0"/>
        </a:xfrm>
      </p:grpSpPr>
      <p:sp>
        <p:nvSpPr>
          <p:cNvPr id="279" name="Google Shape;279;p20"/>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txBox="1">
            <a:spLocks noGrp="1"/>
          </p:cNvSpPr>
          <p:nvPr>
            <p:ph type="title"/>
          </p:nvPr>
        </p:nvSpPr>
        <p:spPr>
          <a:xfrm>
            <a:off x="720000" y="1642350"/>
            <a:ext cx="322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1" name="Google Shape;281;p20"/>
          <p:cNvSpPr txBox="1">
            <a:spLocks noGrp="1"/>
          </p:cNvSpPr>
          <p:nvPr>
            <p:ph type="subTitle" idx="1"/>
          </p:nvPr>
        </p:nvSpPr>
        <p:spPr>
          <a:xfrm>
            <a:off x="720000" y="2215050"/>
            <a:ext cx="3228000" cy="108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2" name="Google Shape;282;p20"/>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20"/>
          <p:cNvGrpSpPr/>
          <p:nvPr/>
        </p:nvGrpSpPr>
        <p:grpSpPr>
          <a:xfrm rot="10800000" flipH="1">
            <a:off x="498549" y="419474"/>
            <a:ext cx="429322" cy="93999"/>
            <a:chOff x="5795037" y="809024"/>
            <a:chExt cx="431653" cy="94500"/>
          </a:xfrm>
        </p:grpSpPr>
        <p:sp>
          <p:nvSpPr>
            <p:cNvPr id="284" name="Google Shape;284;p20"/>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20"/>
          <p:cNvGrpSpPr/>
          <p:nvPr/>
        </p:nvGrpSpPr>
        <p:grpSpPr>
          <a:xfrm flipH="1">
            <a:off x="720011" y="4539099"/>
            <a:ext cx="825589" cy="93999"/>
            <a:chOff x="5718423" y="809024"/>
            <a:chExt cx="830071" cy="94500"/>
          </a:xfrm>
        </p:grpSpPr>
        <p:sp>
          <p:nvSpPr>
            <p:cNvPr id="288" name="Google Shape;288;p20"/>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0"/>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txBox="1">
            <a:spLocks noGrp="1"/>
          </p:cNvSpPr>
          <p:nvPr>
            <p:ph type="title"/>
          </p:nvPr>
        </p:nvSpPr>
        <p:spPr>
          <a:xfrm>
            <a:off x="720000" y="2150850"/>
            <a:ext cx="405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0" name="Google Shape;30;p3"/>
          <p:cNvSpPr txBox="1">
            <a:spLocks noGrp="1"/>
          </p:cNvSpPr>
          <p:nvPr>
            <p:ph type="title" idx="2" hasCustomPrompt="1"/>
          </p:nvPr>
        </p:nvSpPr>
        <p:spPr>
          <a:xfrm>
            <a:off x="720000" y="1185425"/>
            <a:ext cx="1477500" cy="402600"/>
          </a:xfrm>
          <a:prstGeom prst="rect">
            <a:avLst/>
          </a:prstGeom>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lvl1pPr lvl="0" rtl="0">
              <a:spcBef>
                <a:spcPts val="0"/>
              </a:spcBef>
              <a:spcAft>
                <a:spcPts val="0"/>
              </a:spcAft>
              <a:buSzPts val="6000"/>
              <a:buNone/>
              <a:defRPr sz="3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 name="Google Shape;31;p3"/>
          <p:cNvSpPr txBox="1">
            <a:spLocks noGrp="1"/>
          </p:cNvSpPr>
          <p:nvPr>
            <p:ph type="subTitle" idx="1"/>
          </p:nvPr>
        </p:nvSpPr>
        <p:spPr>
          <a:xfrm>
            <a:off x="720000" y="3441967"/>
            <a:ext cx="4053900" cy="13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 name="Google Shape;32;p3"/>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rot="10800000" flipH="1">
            <a:off x="498549" y="419474"/>
            <a:ext cx="429322" cy="93999"/>
            <a:chOff x="5795037" y="809024"/>
            <a:chExt cx="431653" cy="94500"/>
          </a:xfrm>
        </p:grpSpPr>
        <p:sp>
          <p:nvSpPr>
            <p:cNvPr id="34" name="Google Shape;34;p3"/>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3"/>
          <p:cNvGrpSpPr/>
          <p:nvPr/>
        </p:nvGrpSpPr>
        <p:grpSpPr>
          <a:xfrm rot="-5400000" flipH="1">
            <a:off x="8191799" y="905324"/>
            <a:ext cx="825589" cy="93999"/>
            <a:chOff x="5718423" y="809024"/>
            <a:chExt cx="830071" cy="94500"/>
          </a:xfrm>
        </p:grpSpPr>
        <p:sp>
          <p:nvSpPr>
            <p:cNvPr id="38" name="Google Shape;38;p3"/>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92"/>
        <p:cNvGrpSpPr/>
        <p:nvPr/>
      </p:nvGrpSpPr>
      <p:grpSpPr>
        <a:xfrm>
          <a:off x="0" y="0"/>
          <a:ext cx="0" cy="0"/>
          <a:chOff x="0" y="0"/>
          <a:chExt cx="0" cy="0"/>
        </a:xfrm>
      </p:grpSpPr>
      <p:sp>
        <p:nvSpPr>
          <p:cNvPr id="293" name="Google Shape;293;p21"/>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1"/>
          <p:cNvSpPr txBox="1">
            <a:spLocks noGrp="1"/>
          </p:cNvSpPr>
          <p:nvPr>
            <p:ph type="subTitle" idx="1"/>
          </p:nvPr>
        </p:nvSpPr>
        <p:spPr>
          <a:xfrm>
            <a:off x="6240302" y="3209425"/>
            <a:ext cx="21222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solidFill>
                  <a:schemeClr val="accent6"/>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5" name="Google Shape;295;p21"/>
          <p:cNvSpPr txBox="1">
            <a:spLocks noGrp="1"/>
          </p:cNvSpPr>
          <p:nvPr>
            <p:ph type="subTitle" idx="2"/>
          </p:nvPr>
        </p:nvSpPr>
        <p:spPr>
          <a:xfrm>
            <a:off x="774689" y="3209425"/>
            <a:ext cx="21222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solidFill>
                  <a:schemeClr val="accent6"/>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6" name="Google Shape;296;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solidFill>
                  <a:srgbClr val="F1F0FF"/>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7" name="Google Shape;297;p21"/>
          <p:cNvSpPr txBox="1">
            <a:spLocks noGrp="1"/>
          </p:cNvSpPr>
          <p:nvPr>
            <p:ph type="title" idx="3"/>
          </p:nvPr>
        </p:nvSpPr>
        <p:spPr>
          <a:xfrm>
            <a:off x="1020650" y="2906850"/>
            <a:ext cx="1662000" cy="196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500"/>
              <a:buNone/>
              <a:defRPr sz="18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8" name="Google Shape;298;p21"/>
          <p:cNvSpPr txBox="1">
            <a:spLocks noGrp="1"/>
          </p:cNvSpPr>
          <p:nvPr>
            <p:ph type="title" idx="4"/>
          </p:nvPr>
        </p:nvSpPr>
        <p:spPr>
          <a:xfrm>
            <a:off x="6470401" y="2906850"/>
            <a:ext cx="1662000" cy="196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500"/>
              <a:buNone/>
              <a:defRPr sz="18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9" name="Google Shape;299;p21"/>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21"/>
          <p:cNvGrpSpPr/>
          <p:nvPr/>
        </p:nvGrpSpPr>
        <p:grpSpPr>
          <a:xfrm rot="10800000" flipH="1">
            <a:off x="498549" y="419474"/>
            <a:ext cx="429322" cy="93999"/>
            <a:chOff x="5795037" y="809024"/>
            <a:chExt cx="431653" cy="94500"/>
          </a:xfrm>
        </p:grpSpPr>
        <p:sp>
          <p:nvSpPr>
            <p:cNvPr id="301" name="Google Shape;301;p21"/>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1"/>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1"/>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21"/>
          <p:cNvGrpSpPr/>
          <p:nvPr/>
        </p:nvGrpSpPr>
        <p:grpSpPr>
          <a:xfrm flipH="1">
            <a:off x="4166374" y="4536144"/>
            <a:ext cx="825589" cy="93999"/>
            <a:chOff x="5718423" y="809024"/>
            <a:chExt cx="830071" cy="94500"/>
          </a:xfrm>
        </p:grpSpPr>
        <p:sp>
          <p:nvSpPr>
            <p:cNvPr id="305" name="Google Shape;305;p21"/>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1"/>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1"/>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1"/>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_AND_BODY_1">
    <p:spTree>
      <p:nvGrpSpPr>
        <p:cNvPr id="1" name="Shape 309"/>
        <p:cNvGrpSpPr/>
        <p:nvPr/>
      </p:nvGrpSpPr>
      <p:grpSpPr>
        <a:xfrm>
          <a:off x="0" y="0"/>
          <a:ext cx="0" cy="0"/>
          <a:chOff x="0" y="0"/>
          <a:chExt cx="0" cy="0"/>
        </a:xfrm>
      </p:grpSpPr>
      <p:sp>
        <p:nvSpPr>
          <p:cNvPr id="310" name="Google Shape;310;p22"/>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solidFill>
                  <a:srgbClr val="FFFFFF"/>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2" name="Google Shape;312;p22"/>
          <p:cNvSpPr txBox="1">
            <a:spLocks noGrp="1"/>
          </p:cNvSpPr>
          <p:nvPr>
            <p:ph type="body" idx="1"/>
          </p:nvPr>
        </p:nvSpPr>
        <p:spPr>
          <a:xfrm>
            <a:off x="720000" y="1444275"/>
            <a:ext cx="3702300" cy="3011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150"/>
            </a:lvl1pPr>
            <a:lvl2pPr marL="914400" lvl="1" indent="-304800" rtl="0">
              <a:lnSpc>
                <a:spcPct val="115000"/>
              </a:lnSpc>
              <a:spcBef>
                <a:spcPts val="160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a:p>
        </p:txBody>
      </p:sp>
      <p:sp>
        <p:nvSpPr>
          <p:cNvPr id="313" name="Google Shape;313;p22"/>
          <p:cNvSpPr txBox="1">
            <a:spLocks noGrp="1"/>
          </p:cNvSpPr>
          <p:nvPr>
            <p:ph type="body" idx="2"/>
          </p:nvPr>
        </p:nvSpPr>
        <p:spPr>
          <a:xfrm>
            <a:off x="4579175" y="1444275"/>
            <a:ext cx="3843600" cy="3011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150"/>
            </a:lvl1pPr>
            <a:lvl2pPr marL="914400" lvl="1" indent="-304800" rtl="0">
              <a:lnSpc>
                <a:spcPct val="115000"/>
              </a:lnSpc>
              <a:spcBef>
                <a:spcPts val="160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14"/>
        <p:cNvGrpSpPr/>
        <p:nvPr/>
      </p:nvGrpSpPr>
      <p:grpSpPr>
        <a:xfrm>
          <a:off x="0" y="0"/>
          <a:ext cx="0" cy="0"/>
          <a:chOff x="0" y="0"/>
          <a:chExt cx="0" cy="0"/>
        </a:xfrm>
      </p:grpSpPr>
      <p:sp>
        <p:nvSpPr>
          <p:cNvPr id="315" name="Google Shape;315;p23"/>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 name="Google Shape;317;p23"/>
          <p:cNvSpPr txBox="1">
            <a:spLocks noGrp="1"/>
          </p:cNvSpPr>
          <p:nvPr>
            <p:ph type="title" idx="2"/>
          </p:nvPr>
        </p:nvSpPr>
        <p:spPr>
          <a:xfrm>
            <a:off x="1227350" y="3431500"/>
            <a:ext cx="1596000" cy="178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2500"/>
              <a:buNone/>
              <a:defRPr sz="18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8" name="Google Shape;318;p23"/>
          <p:cNvSpPr txBox="1">
            <a:spLocks noGrp="1"/>
          </p:cNvSpPr>
          <p:nvPr>
            <p:ph type="subTitle" idx="1"/>
          </p:nvPr>
        </p:nvSpPr>
        <p:spPr>
          <a:xfrm>
            <a:off x="937700" y="3644100"/>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9" name="Google Shape;319;p23"/>
          <p:cNvSpPr txBox="1">
            <a:spLocks noGrp="1"/>
          </p:cNvSpPr>
          <p:nvPr>
            <p:ph type="title" idx="3"/>
          </p:nvPr>
        </p:nvSpPr>
        <p:spPr>
          <a:xfrm>
            <a:off x="3774099" y="3431500"/>
            <a:ext cx="1596000" cy="178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2500"/>
              <a:buNone/>
              <a:defRPr sz="18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0" name="Google Shape;320;p23"/>
          <p:cNvSpPr txBox="1">
            <a:spLocks noGrp="1"/>
          </p:cNvSpPr>
          <p:nvPr>
            <p:ph type="subTitle" idx="4"/>
          </p:nvPr>
        </p:nvSpPr>
        <p:spPr>
          <a:xfrm>
            <a:off x="3484421" y="3644100"/>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1" name="Google Shape;321;p23"/>
          <p:cNvSpPr txBox="1">
            <a:spLocks noGrp="1"/>
          </p:cNvSpPr>
          <p:nvPr>
            <p:ph type="title" idx="5"/>
          </p:nvPr>
        </p:nvSpPr>
        <p:spPr>
          <a:xfrm>
            <a:off x="6320804" y="3431500"/>
            <a:ext cx="1596000" cy="178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2500"/>
              <a:buNone/>
              <a:defRPr sz="18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2" name="Google Shape;322;p23"/>
          <p:cNvSpPr txBox="1">
            <a:spLocks noGrp="1"/>
          </p:cNvSpPr>
          <p:nvPr>
            <p:ph type="subTitle" idx="6"/>
          </p:nvPr>
        </p:nvSpPr>
        <p:spPr>
          <a:xfrm>
            <a:off x="6031149" y="3644100"/>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3" name="Google Shape;323;p23"/>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 name="Google Shape;324;p23"/>
          <p:cNvGrpSpPr/>
          <p:nvPr/>
        </p:nvGrpSpPr>
        <p:grpSpPr>
          <a:xfrm rot="10800000" flipH="1">
            <a:off x="498549" y="419474"/>
            <a:ext cx="429322" cy="93999"/>
            <a:chOff x="5795037" y="809024"/>
            <a:chExt cx="431653" cy="94500"/>
          </a:xfrm>
        </p:grpSpPr>
        <p:sp>
          <p:nvSpPr>
            <p:cNvPr id="325" name="Google Shape;325;p23"/>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3"/>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3"/>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23"/>
          <p:cNvGrpSpPr/>
          <p:nvPr/>
        </p:nvGrpSpPr>
        <p:grpSpPr>
          <a:xfrm rot="-5400000" flipH="1">
            <a:off x="8191799" y="905324"/>
            <a:ext cx="825589" cy="93999"/>
            <a:chOff x="5718423" y="809024"/>
            <a:chExt cx="830071" cy="94500"/>
          </a:xfrm>
        </p:grpSpPr>
        <p:sp>
          <p:nvSpPr>
            <p:cNvPr id="329" name="Google Shape;329;p23"/>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3"/>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333"/>
        <p:cNvGrpSpPr/>
        <p:nvPr/>
      </p:nvGrpSpPr>
      <p:grpSpPr>
        <a:xfrm>
          <a:off x="0" y="0"/>
          <a:ext cx="0" cy="0"/>
          <a:chOff x="0" y="0"/>
          <a:chExt cx="0" cy="0"/>
        </a:xfrm>
      </p:grpSpPr>
      <p:sp>
        <p:nvSpPr>
          <p:cNvPr id="334" name="Google Shape;334;p24"/>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6" name="Google Shape;336;p24"/>
          <p:cNvSpPr txBox="1">
            <a:spLocks noGrp="1"/>
          </p:cNvSpPr>
          <p:nvPr>
            <p:ph type="title" idx="2"/>
          </p:nvPr>
        </p:nvSpPr>
        <p:spPr>
          <a:xfrm>
            <a:off x="1055550" y="3275500"/>
            <a:ext cx="1909500" cy="17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7" name="Google Shape;337;p24"/>
          <p:cNvSpPr txBox="1">
            <a:spLocks noGrp="1"/>
          </p:cNvSpPr>
          <p:nvPr>
            <p:ph type="subTitle" idx="1"/>
          </p:nvPr>
        </p:nvSpPr>
        <p:spPr>
          <a:xfrm>
            <a:off x="937700" y="3568805"/>
            <a:ext cx="2175300" cy="572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8" name="Google Shape;338;p24"/>
          <p:cNvSpPr txBox="1">
            <a:spLocks noGrp="1"/>
          </p:cNvSpPr>
          <p:nvPr>
            <p:ph type="title" idx="3"/>
          </p:nvPr>
        </p:nvSpPr>
        <p:spPr>
          <a:xfrm>
            <a:off x="3617306" y="1801975"/>
            <a:ext cx="1909500" cy="17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9" name="Google Shape;339;p24"/>
          <p:cNvSpPr txBox="1">
            <a:spLocks noGrp="1"/>
          </p:cNvSpPr>
          <p:nvPr>
            <p:ph type="subTitle" idx="4"/>
          </p:nvPr>
        </p:nvSpPr>
        <p:spPr>
          <a:xfrm>
            <a:off x="3484425" y="2101056"/>
            <a:ext cx="2175300" cy="572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0" name="Google Shape;340;p24"/>
          <p:cNvSpPr txBox="1">
            <a:spLocks noGrp="1"/>
          </p:cNvSpPr>
          <p:nvPr>
            <p:ph type="title" idx="5"/>
          </p:nvPr>
        </p:nvSpPr>
        <p:spPr>
          <a:xfrm>
            <a:off x="6179093" y="3275500"/>
            <a:ext cx="1909500" cy="17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1" name="Google Shape;341;p24"/>
          <p:cNvSpPr txBox="1">
            <a:spLocks noGrp="1"/>
          </p:cNvSpPr>
          <p:nvPr>
            <p:ph type="subTitle" idx="6"/>
          </p:nvPr>
        </p:nvSpPr>
        <p:spPr>
          <a:xfrm>
            <a:off x="6031150" y="3568805"/>
            <a:ext cx="2175300" cy="572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2" name="Google Shape;342;p24"/>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24"/>
          <p:cNvGrpSpPr/>
          <p:nvPr/>
        </p:nvGrpSpPr>
        <p:grpSpPr>
          <a:xfrm rot="10800000" flipH="1">
            <a:off x="498549" y="419474"/>
            <a:ext cx="429322" cy="93999"/>
            <a:chOff x="5795037" y="809024"/>
            <a:chExt cx="431653" cy="94500"/>
          </a:xfrm>
        </p:grpSpPr>
        <p:sp>
          <p:nvSpPr>
            <p:cNvPr id="344" name="Google Shape;344;p24"/>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4"/>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4"/>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24"/>
          <p:cNvGrpSpPr/>
          <p:nvPr/>
        </p:nvGrpSpPr>
        <p:grpSpPr>
          <a:xfrm flipH="1">
            <a:off x="4166374" y="4536144"/>
            <a:ext cx="825589" cy="93999"/>
            <a:chOff x="5718423" y="809024"/>
            <a:chExt cx="830071" cy="94500"/>
          </a:xfrm>
        </p:grpSpPr>
        <p:sp>
          <p:nvSpPr>
            <p:cNvPr id="348" name="Google Shape;348;p24"/>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4"/>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4"/>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4"/>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2">
  <p:cSld name="CUSTOM_6_1_1">
    <p:spTree>
      <p:nvGrpSpPr>
        <p:cNvPr id="1" name="Shape 352"/>
        <p:cNvGrpSpPr/>
        <p:nvPr/>
      </p:nvGrpSpPr>
      <p:grpSpPr>
        <a:xfrm>
          <a:off x="0" y="0"/>
          <a:ext cx="0" cy="0"/>
          <a:chOff x="0" y="0"/>
          <a:chExt cx="0" cy="0"/>
        </a:xfrm>
      </p:grpSpPr>
      <p:sp>
        <p:nvSpPr>
          <p:cNvPr id="353" name="Google Shape;353;p25"/>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5" name="Google Shape;355;p25"/>
          <p:cNvSpPr txBox="1">
            <a:spLocks noGrp="1"/>
          </p:cNvSpPr>
          <p:nvPr>
            <p:ph type="subTitle" idx="1"/>
          </p:nvPr>
        </p:nvSpPr>
        <p:spPr>
          <a:xfrm>
            <a:off x="1321100" y="2180143"/>
            <a:ext cx="1750800" cy="639300"/>
          </a:xfrm>
          <a:prstGeom prst="rect">
            <a:avLst/>
          </a:prstGeom>
          <a:solidFill>
            <a:schemeClr val="accent6"/>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6" name="Google Shape;356;p25"/>
          <p:cNvSpPr txBox="1">
            <a:spLocks noGrp="1"/>
          </p:cNvSpPr>
          <p:nvPr>
            <p:ph type="subTitle" idx="2"/>
          </p:nvPr>
        </p:nvSpPr>
        <p:spPr>
          <a:xfrm>
            <a:off x="3702600" y="3069467"/>
            <a:ext cx="1750800" cy="639300"/>
          </a:xfrm>
          <a:prstGeom prst="rect">
            <a:avLst/>
          </a:prstGeom>
          <a:solidFill>
            <a:schemeClr val="accent6"/>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7" name="Google Shape;357;p25"/>
          <p:cNvSpPr txBox="1">
            <a:spLocks noGrp="1"/>
          </p:cNvSpPr>
          <p:nvPr>
            <p:ph type="subTitle" idx="3"/>
          </p:nvPr>
        </p:nvSpPr>
        <p:spPr>
          <a:xfrm>
            <a:off x="6072250" y="2180143"/>
            <a:ext cx="1750800" cy="639300"/>
          </a:xfrm>
          <a:prstGeom prst="rect">
            <a:avLst/>
          </a:prstGeom>
          <a:solidFill>
            <a:schemeClr val="accent6"/>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8" name="Google Shape;358;p25"/>
          <p:cNvSpPr/>
          <p:nvPr/>
        </p:nvSpPr>
        <p:spPr>
          <a:xfrm flipH="1">
            <a:off x="7839315"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25"/>
          <p:cNvGrpSpPr/>
          <p:nvPr/>
        </p:nvGrpSpPr>
        <p:grpSpPr>
          <a:xfrm rot="10800000">
            <a:off x="8217944" y="419474"/>
            <a:ext cx="429322" cy="93999"/>
            <a:chOff x="5795037" y="809024"/>
            <a:chExt cx="431653" cy="94500"/>
          </a:xfrm>
        </p:grpSpPr>
        <p:sp>
          <p:nvSpPr>
            <p:cNvPr id="360" name="Google Shape;360;p25"/>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25"/>
          <p:cNvSpPr/>
          <p:nvPr/>
        </p:nvSpPr>
        <p:spPr>
          <a:xfrm>
            <a:off x="429430" y="4440000"/>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 name="Google Shape;364;p25"/>
          <p:cNvGrpSpPr/>
          <p:nvPr/>
        </p:nvGrpSpPr>
        <p:grpSpPr>
          <a:xfrm rot="10800000" flipH="1">
            <a:off x="494779" y="4466049"/>
            <a:ext cx="429322" cy="93999"/>
            <a:chOff x="5795037" y="809024"/>
            <a:chExt cx="431653" cy="94500"/>
          </a:xfrm>
        </p:grpSpPr>
        <p:sp>
          <p:nvSpPr>
            <p:cNvPr id="365" name="Google Shape;365;p25"/>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5"/>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368"/>
        <p:cNvGrpSpPr/>
        <p:nvPr/>
      </p:nvGrpSpPr>
      <p:grpSpPr>
        <a:xfrm>
          <a:off x="0" y="0"/>
          <a:ext cx="0" cy="0"/>
          <a:chOff x="0" y="0"/>
          <a:chExt cx="0" cy="0"/>
        </a:xfrm>
      </p:grpSpPr>
      <p:sp>
        <p:nvSpPr>
          <p:cNvPr id="369" name="Google Shape;369;p26"/>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1" name="Google Shape;371;p26"/>
          <p:cNvSpPr txBox="1">
            <a:spLocks noGrp="1"/>
          </p:cNvSpPr>
          <p:nvPr>
            <p:ph type="title" idx="2"/>
          </p:nvPr>
        </p:nvSpPr>
        <p:spPr>
          <a:xfrm>
            <a:off x="976800" y="1629657"/>
            <a:ext cx="1438800" cy="1902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2500"/>
              <a:buNone/>
              <a:defRPr sz="14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2" name="Google Shape;372;p26"/>
          <p:cNvSpPr txBox="1">
            <a:spLocks noGrp="1"/>
          </p:cNvSpPr>
          <p:nvPr>
            <p:ph type="subTitle" idx="1"/>
          </p:nvPr>
        </p:nvSpPr>
        <p:spPr>
          <a:xfrm>
            <a:off x="877500" y="1892455"/>
            <a:ext cx="16374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3" name="Google Shape;373;p26"/>
          <p:cNvSpPr txBox="1">
            <a:spLocks noGrp="1"/>
          </p:cNvSpPr>
          <p:nvPr>
            <p:ph type="title" idx="3"/>
          </p:nvPr>
        </p:nvSpPr>
        <p:spPr>
          <a:xfrm>
            <a:off x="6727200" y="1629657"/>
            <a:ext cx="1438800" cy="1902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2500"/>
              <a:buNone/>
              <a:defRPr sz="14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4" name="Google Shape;374;p26"/>
          <p:cNvSpPr txBox="1">
            <a:spLocks noGrp="1"/>
          </p:cNvSpPr>
          <p:nvPr>
            <p:ph type="subTitle" idx="4"/>
          </p:nvPr>
        </p:nvSpPr>
        <p:spPr>
          <a:xfrm>
            <a:off x="6627900" y="1892455"/>
            <a:ext cx="16374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5" name="Google Shape;375;p26"/>
          <p:cNvSpPr txBox="1">
            <a:spLocks noGrp="1"/>
          </p:cNvSpPr>
          <p:nvPr>
            <p:ph type="title" idx="5"/>
          </p:nvPr>
        </p:nvSpPr>
        <p:spPr>
          <a:xfrm>
            <a:off x="976800" y="3723261"/>
            <a:ext cx="1438800" cy="1902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2500"/>
              <a:buNone/>
              <a:defRPr sz="14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6" name="Google Shape;376;p26"/>
          <p:cNvSpPr txBox="1">
            <a:spLocks noGrp="1"/>
          </p:cNvSpPr>
          <p:nvPr>
            <p:ph type="subTitle" idx="6"/>
          </p:nvPr>
        </p:nvSpPr>
        <p:spPr>
          <a:xfrm>
            <a:off x="877500" y="2990187"/>
            <a:ext cx="16374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7" name="Google Shape;377;p26"/>
          <p:cNvSpPr txBox="1">
            <a:spLocks noGrp="1"/>
          </p:cNvSpPr>
          <p:nvPr>
            <p:ph type="title" idx="7"/>
          </p:nvPr>
        </p:nvSpPr>
        <p:spPr>
          <a:xfrm>
            <a:off x="6727200" y="3723261"/>
            <a:ext cx="1438800" cy="1902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2500"/>
              <a:buNone/>
              <a:defRPr sz="14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8" name="Google Shape;378;p26"/>
          <p:cNvSpPr txBox="1">
            <a:spLocks noGrp="1"/>
          </p:cNvSpPr>
          <p:nvPr>
            <p:ph type="subTitle" idx="8"/>
          </p:nvPr>
        </p:nvSpPr>
        <p:spPr>
          <a:xfrm>
            <a:off x="6627900" y="2990186"/>
            <a:ext cx="16374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9" name="Google Shape;379;p26"/>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 name="Google Shape;380;p26"/>
          <p:cNvGrpSpPr/>
          <p:nvPr/>
        </p:nvGrpSpPr>
        <p:grpSpPr>
          <a:xfrm rot="10800000" flipH="1">
            <a:off x="498549" y="419474"/>
            <a:ext cx="429322" cy="93999"/>
            <a:chOff x="5795037" y="809024"/>
            <a:chExt cx="431653" cy="94500"/>
          </a:xfrm>
        </p:grpSpPr>
        <p:sp>
          <p:nvSpPr>
            <p:cNvPr id="381" name="Google Shape;381;p26"/>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6"/>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6"/>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6"/>
          <p:cNvGrpSpPr/>
          <p:nvPr/>
        </p:nvGrpSpPr>
        <p:grpSpPr>
          <a:xfrm flipH="1">
            <a:off x="4158122" y="4535409"/>
            <a:ext cx="825589" cy="93999"/>
            <a:chOff x="5718423" y="809024"/>
            <a:chExt cx="830071" cy="94500"/>
          </a:xfrm>
        </p:grpSpPr>
        <p:sp>
          <p:nvSpPr>
            <p:cNvPr id="385" name="Google Shape;385;p26"/>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6"/>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6"/>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6"/>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89"/>
        <p:cNvGrpSpPr/>
        <p:nvPr/>
      </p:nvGrpSpPr>
      <p:grpSpPr>
        <a:xfrm>
          <a:off x="0" y="0"/>
          <a:ext cx="0" cy="0"/>
          <a:chOff x="0" y="0"/>
          <a:chExt cx="0" cy="0"/>
        </a:xfrm>
      </p:grpSpPr>
      <p:sp>
        <p:nvSpPr>
          <p:cNvPr id="390" name="Google Shape;390;p27"/>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2" name="Google Shape;392;p27"/>
          <p:cNvSpPr txBox="1">
            <a:spLocks noGrp="1"/>
          </p:cNvSpPr>
          <p:nvPr>
            <p:ph type="title" idx="2"/>
          </p:nvPr>
        </p:nvSpPr>
        <p:spPr>
          <a:xfrm>
            <a:off x="1030575" y="2017025"/>
            <a:ext cx="1631400" cy="1923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2500"/>
              <a:buNone/>
              <a:defRPr sz="18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3" name="Google Shape;393;p27"/>
          <p:cNvSpPr txBox="1">
            <a:spLocks noGrp="1"/>
          </p:cNvSpPr>
          <p:nvPr>
            <p:ph type="subTitle" idx="1"/>
          </p:nvPr>
        </p:nvSpPr>
        <p:spPr>
          <a:xfrm>
            <a:off x="1030575" y="2338606"/>
            <a:ext cx="1631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4" name="Google Shape;394;p27"/>
          <p:cNvSpPr txBox="1">
            <a:spLocks noGrp="1"/>
          </p:cNvSpPr>
          <p:nvPr>
            <p:ph type="title" idx="3"/>
          </p:nvPr>
        </p:nvSpPr>
        <p:spPr>
          <a:xfrm>
            <a:off x="3740225" y="2017025"/>
            <a:ext cx="1631400" cy="1923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2500"/>
              <a:buNone/>
              <a:defRPr sz="18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5" name="Google Shape;395;p27"/>
          <p:cNvSpPr txBox="1">
            <a:spLocks noGrp="1"/>
          </p:cNvSpPr>
          <p:nvPr>
            <p:ph type="subTitle" idx="4"/>
          </p:nvPr>
        </p:nvSpPr>
        <p:spPr>
          <a:xfrm>
            <a:off x="3740225" y="2338606"/>
            <a:ext cx="1631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6" name="Google Shape;396;p27"/>
          <p:cNvSpPr txBox="1">
            <a:spLocks noGrp="1"/>
          </p:cNvSpPr>
          <p:nvPr>
            <p:ph type="title" idx="5"/>
          </p:nvPr>
        </p:nvSpPr>
        <p:spPr>
          <a:xfrm>
            <a:off x="1030575" y="3457525"/>
            <a:ext cx="1631400" cy="1923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2500"/>
              <a:buNone/>
              <a:defRPr sz="18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7" name="Google Shape;397;p27"/>
          <p:cNvSpPr txBox="1">
            <a:spLocks noGrp="1"/>
          </p:cNvSpPr>
          <p:nvPr>
            <p:ph type="subTitle" idx="6"/>
          </p:nvPr>
        </p:nvSpPr>
        <p:spPr>
          <a:xfrm>
            <a:off x="1030575" y="3779106"/>
            <a:ext cx="1631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8" name="Google Shape;398;p27"/>
          <p:cNvSpPr txBox="1">
            <a:spLocks noGrp="1"/>
          </p:cNvSpPr>
          <p:nvPr>
            <p:ph type="title" idx="7"/>
          </p:nvPr>
        </p:nvSpPr>
        <p:spPr>
          <a:xfrm>
            <a:off x="3740225" y="3457525"/>
            <a:ext cx="1631400" cy="1923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2500"/>
              <a:buNone/>
              <a:defRPr sz="18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9" name="Google Shape;399;p27"/>
          <p:cNvSpPr txBox="1">
            <a:spLocks noGrp="1"/>
          </p:cNvSpPr>
          <p:nvPr>
            <p:ph type="subTitle" idx="8"/>
          </p:nvPr>
        </p:nvSpPr>
        <p:spPr>
          <a:xfrm>
            <a:off x="3740225" y="3779106"/>
            <a:ext cx="1631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27"/>
          <p:cNvSpPr txBox="1">
            <a:spLocks noGrp="1"/>
          </p:cNvSpPr>
          <p:nvPr>
            <p:ph type="title" idx="9"/>
          </p:nvPr>
        </p:nvSpPr>
        <p:spPr>
          <a:xfrm>
            <a:off x="6449875" y="2017025"/>
            <a:ext cx="1631400" cy="1923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2500"/>
              <a:buNone/>
              <a:defRPr sz="18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1" name="Google Shape;401;p27"/>
          <p:cNvSpPr txBox="1">
            <a:spLocks noGrp="1"/>
          </p:cNvSpPr>
          <p:nvPr>
            <p:ph type="subTitle" idx="13"/>
          </p:nvPr>
        </p:nvSpPr>
        <p:spPr>
          <a:xfrm>
            <a:off x="6449875" y="2338606"/>
            <a:ext cx="1631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2" name="Google Shape;402;p27"/>
          <p:cNvSpPr txBox="1">
            <a:spLocks noGrp="1"/>
          </p:cNvSpPr>
          <p:nvPr>
            <p:ph type="title" idx="14"/>
          </p:nvPr>
        </p:nvSpPr>
        <p:spPr>
          <a:xfrm>
            <a:off x="6458425" y="3457525"/>
            <a:ext cx="1631400" cy="1923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2500"/>
              <a:buNone/>
              <a:defRPr sz="18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3" name="Google Shape;403;p27"/>
          <p:cNvSpPr txBox="1">
            <a:spLocks noGrp="1"/>
          </p:cNvSpPr>
          <p:nvPr>
            <p:ph type="subTitle" idx="15"/>
          </p:nvPr>
        </p:nvSpPr>
        <p:spPr>
          <a:xfrm>
            <a:off x="6458425" y="3779106"/>
            <a:ext cx="1631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4" name="Google Shape;404;p27"/>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27"/>
          <p:cNvGrpSpPr/>
          <p:nvPr/>
        </p:nvGrpSpPr>
        <p:grpSpPr>
          <a:xfrm rot="10800000" flipH="1">
            <a:off x="498549" y="419474"/>
            <a:ext cx="429322" cy="93999"/>
            <a:chOff x="5795037" y="809024"/>
            <a:chExt cx="431653" cy="94500"/>
          </a:xfrm>
        </p:grpSpPr>
        <p:sp>
          <p:nvSpPr>
            <p:cNvPr id="406" name="Google Shape;406;p27"/>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7"/>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7"/>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27"/>
          <p:cNvGrpSpPr/>
          <p:nvPr/>
        </p:nvGrpSpPr>
        <p:grpSpPr>
          <a:xfrm rot="-5400000" flipH="1">
            <a:off x="8191799" y="905324"/>
            <a:ext cx="825589" cy="93999"/>
            <a:chOff x="5718423" y="809024"/>
            <a:chExt cx="830071" cy="94500"/>
          </a:xfrm>
        </p:grpSpPr>
        <p:sp>
          <p:nvSpPr>
            <p:cNvPr id="410" name="Google Shape;410;p27"/>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7"/>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7"/>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7"/>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1">
  <p:cSld name="TITLE_ONLY_1_1">
    <p:spTree>
      <p:nvGrpSpPr>
        <p:cNvPr id="1" name="Shape 414"/>
        <p:cNvGrpSpPr/>
        <p:nvPr/>
      </p:nvGrpSpPr>
      <p:grpSpPr>
        <a:xfrm>
          <a:off x="0" y="0"/>
          <a:ext cx="0" cy="0"/>
          <a:chOff x="0" y="0"/>
          <a:chExt cx="0" cy="0"/>
        </a:xfrm>
      </p:grpSpPr>
      <p:sp>
        <p:nvSpPr>
          <p:cNvPr id="415" name="Google Shape;415;p28"/>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7" name="Google Shape;417;p28"/>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28"/>
          <p:cNvGrpSpPr/>
          <p:nvPr/>
        </p:nvGrpSpPr>
        <p:grpSpPr>
          <a:xfrm rot="10800000" flipH="1">
            <a:off x="498549" y="419474"/>
            <a:ext cx="429322" cy="93999"/>
            <a:chOff x="5795037" y="809024"/>
            <a:chExt cx="431653" cy="94500"/>
          </a:xfrm>
        </p:grpSpPr>
        <p:sp>
          <p:nvSpPr>
            <p:cNvPr id="419" name="Google Shape;419;p28"/>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8"/>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8"/>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8"/>
          <p:cNvGrpSpPr/>
          <p:nvPr/>
        </p:nvGrpSpPr>
        <p:grpSpPr>
          <a:xfrm flipH="1">
            <a:off x="1988847" y="4535409"/>
            <a:ext cx="825589" cy="93999"/>
            <a:chOff x="5718423" y="809024"/>
            <a:chExt cx="830071" cy="94500"/>
          </a:xfrm>
        </p:grpSpPr>
        <p:sp>
          <p:nvSpPr>
            <p:cNvPr id="423" name="Google Shape;423;p28"/>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8"/>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8"/>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ly Title 2">
  <p:cSld name="TITLE_ONLY_1_1_1">
    <p:spTree>
      <p:nvGrpSpPr>
        <p:cNvPr id="1" name="Shape 427"/>
        <p:cNvGrpSpPr/>
        <p:nvPr/>
      </p:nvGrpSpPr>
      <p:grpSpPr>
        <a:xfrm>
          <a:off x="0" y="0"/>
          <a:ext cx="0" cy="0"/>
          <a:chOff x="0" y="0"/>
          <a:chExt cx="0" cy="0"/>
        </a:xfrm>
      </p:grpSpPr>
      <p:sp>
        <p:nvSpPr>
          <p:cNvPr id="428" name="Google Shape;428;p29"/>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0" name="Google Shape;430;p29"/>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29"/>
          <p:cNvGrpSpPr/>
          <p:nvPr/>
        </p:nvGrpSpPr>
        <p:grpSpPr>
          <a:xfrm rot="10800000" flipH="1">
            <a:off x="498549" y="419474"/>
            <a:ext cx="429322" cy="93999"/>
            <a:chOff x="5795037" y="809024"/>
            <a:chExt cx="431653" cy="94500"/>
          </a:xfrm>
        </p:grpSpPr>
        <p:sp>
          <p:nvSpPr>
            <p:cNvPr id="432" name="Google Shape;432;p29"/>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9"/>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29"/>
          <p:cNvGrpSpPr/>
          <p:nvPr/>
        </p:nvGrpSpPr>
        <p:grpSpPr>
          <a:xfrm rot="-5400000" flipH="1">
            <a:off x="131141" y="4126299"/>
            <a:ext cx="825589" cy="93999"/>
            <a:chOff x="5718423" y="809024"/>
            <a:chExt cx="830071" cy="94500"/>
          </a:xfrm>
        </p:grpSpPr>
        <p:sp>
          <p:nvSpPr>
            <p:cNvPr id="436" name="Google Shape;436;p29"/>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9"/>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9"/>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9"/>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ly Title 3">
  <p:cSld name="TITLE_ONLY_2">
    <p:spTree>
      <p:nvGrpSpPr>
        <p:cNvPr id="1" name="Shape 440"/>
        <p:cNvGrpSpPr/>
        <p:nvPr/>
      </p:nvGrpSpPr>
      <p:grpSpPr>
        <a:xfrm>
          <a:off x="0" y="0"/>
          <a:ext cx="0" cy="0"/>
          <a:chOff x="0" y="0"/>
          <a:chExt cx="0" cy="0"/>
        </a:xfrm>
      </p:grpSpPr>
      <p:sp>
        <p:nvSpPr>
          <p:cNvPr id="441" name="Google Shape;441;p30"/>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3" name="Google Shape;443;p30"/>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30"/>
          <p:cNvGrpSpPr/>
          <p:nvPr/>
        </p:nvGrpSpPr>
        <p:grpSpPr>
          <a:xfrm rot="10800000" flipH="1">
            <a:off x="498549" y="419474"/>
            <a:ext cx="429322" cy="93999"/>
            <a:chOff x="5795037" y="809024"/>
            <a:chExt cx="431653" cy="94500"/>
          </a:xfrm>
        </p:grpSpPr>
        <p:sp>
          <p:nvSpPr>
            <p:cNvPr id="445" name="Google Shape;445;p30"/>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30"/>
          <p:cNvGrpSpPr/>
          <p:nvPr/>
        </p:nvGrpSpPr>
        <p:grpSpPr>
          <a:xfrm rot="-5400000" flipH="1">
            <a:off x="8191799" y="905324"/>
            <a:ext cx="825589" cy="93999"/>
            <a:chOff x="5718423" y="809024"/>
            <a:chExt cx="830071" cy="94500"/>
          </a:xfrm>
        </p:grpSpPr>
        <p:sp>
          <p:nvSpPr>
            <p:cNvPr id="449" name="Google Shape;449;p30"/>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30"/>
          <p:cNvGrpSpPr/>
          <p:nvPr/>
        </p:nvGrpSpPr>
        <p:grpSpPr>
          <a:xfrm rot="-5400000" flipH="1">
            <a:off x="131141" y="4126299"/>
            <a:ext cx="825589" cy="93999"/>
            <a:chOff x="5718423" y="809024"/>
            <a:chExt cx="830071" cy="94500"/>
          </a:xfrm>
        </p:grpSpPr>
        <p:sp>
          <p:nvSpPr>
            <p:cNvPr id="454" name="Google Shape;454;p30"/>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0"/>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sp>
        <p:nvSpPr>
          <p:cNvPr id="43" name="Google Shape;43;p4"/>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539400" y="1094350"/>
            <a:ext cx="8065200" cy="3491700"/>
          </a:xfrm>
          <a:prstGeom prst="roundRect">
            <a:avLst>
              <a:gd name="adj" fmla="val 2775"/>
            </a:avLst>
          </a:prstGeom>
          <a:solidFill>
            <a:schemeClr val="lt1"/>
          </a:solidFill>
          <a:ln w="9525"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reflection stA="9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4"/>
          <p:cNvGrpSpPr/>
          <p:nvPr/>
        </p:nvGrpSpPr>
        <p:grpSpPr>
          <a:xfrm>
            <a:off x="663300" y="1229325"/>
            <a:ext cx="1990200" cy="146100"/>
            <a:chOff x="663300" y="1229325"/>
            <a:chExt cx="1990200" cy="146100"/>
          </a:xfrm>
        </p:grpSpPr>
        <p:sp>
          <p:nvSpPr>
            <p:cNvPr id="46" name="Google Shape;46;p4"/>
            <p:cNvSpPr/>
            <p:nvPr/>
          </p:nvSpPr>
          <p:spPr>
            <a:xfrm>
              <a:off x="663300" y="1229325"/>
              <a:ext cx="1990200" cy="14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4"/>
            <p:cNvGrpSpPr/>
            <p:nvPr/>
          </p:nvGrpSpPr>
          <p:grpSpPr>
            <a:xfrm rot="10800000" flipH="1">
              <a:off x="728649" y="1255372"/>
              <a:ext cx="429322" cy="93999"/>
              <a:chOff x="5795037" y="809024"/>
              <a:chExt cx="431653" cy="94500"/>
            </a:xfrm>
          </p:grpSpPr>
          <p:sp>
            <p:nvSpPr>
              <p:cNvPr id="48" name="Google Shape;48;p4"/>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5963614" y="809024"/>
                <a:ext cx="94500" cy="94500"/>
              </a:xfrm>
              <a:prstGeom prst="ellipse">
                <a:avLst/>
              </a:prstGeom>
              <a:solidFill>
                <a:schemeClr val="accen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4"/>
          <p:cNvSpPr txBox="1">
            <a:spLocks noGrp="1"/>
          </p:cNvSpPr>
          <p:nvPr>
            <p:ph type="body" idx="1"/>
          </p:nvPr>
        </p:nvSpPr>
        <p:spPr>
          <a:xfrm>
            <a:off x="720000" y="1444275"/>
            <a:ext cx="7704000" cy="3011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chemeClr val="dk1"/>
              </a:buClr>
              <a:buSzPts val="1200"/>
              <a:buAutoNum type="arabicPeriod"/>
              <a:defRPr sz="1150">
                <a:solidFill>
                  <a:schemeClr val="dk1"/>
                </a:solidFill>
              </a:defRPr>
            </a:lvl1pPr>
            <a:lvl2pPr marL="914400" lvl="1" indent="-304800" rtl="0">
              <a:lnSpc>
                <a:spcPct val="115000"/>
              </a:lnSpc>
              <a:spcBef>
                <a:spcPts val="1600"/>
              </a:spcBef>
              <a:spcAft>
                <a:spcPts val="0"/>
              </a:spcAft>
              <a:buClr>
                <a:schemeClr val="dk1"/>
              </a:buClr>
              <a:buSzPts val="1200"/>
              <a:buFont typeface="Roboto Condensed Light"/>
              <a:buAutoNum type="alphaLcPeriod"/>
              <a:defRPr>
                <a:solidFill>
                  <a:schemeClr val="dk1"/>
                </a:solidFill>
              </a:defRPr>
            </a:lvl2pPr>
            <a:lvl3pPr marL="1371600" lvl="2" indent="-304800" rtl="0">
              <a:lnSpc>
                <a:spcPct val="115000"/>
              </a:lnSpc>
              <a:spcBef>
                <a:spcPts val="1600"/>
              </a:spcBef>
              <a:spcAft>
                <a:spcPts val="0"/>
              </a:spcAft>
              <a:buClr>
                <a:schemeClr val="dk1"/>
              </a:buClr>
              <a:buSzPts val="1200"/>
              <a:buFont typeface="Roboto Condensed Light"/>
              <a:buAutoNum type="romanLcPeriod"/>
              <a:defRPr>
                <a:solidFill>
                  <a:schemeClr val="dk1"/>
                </a:solidFill>
              </a:defRPr>
            </a:lvl3pPr>
            <a:lvl4pPr marL="1828800" lvl="3" indent="-304800" rtl="0">
              <a:lnSpc>
                <a:spcPct val="115000"/>
              </a:lnSpc>
              <a:spcBef>
                <a:spcPts val="1600"/>
              </a:spcBef>
              <a:spcAft>
                <a:spcPts val="0"/>
              </a:spcAft>
              <a:buClr>
                <a:schemeClr val="dk1"/>
              </a:buClr>
              <a:buSzPts val="1200"/>
              <a:buFont typeface="Roboto Condensed Light"/>
              <a:buAutoNum type="arabicPeriod"/>
              <a:defRPr>
                <a:solidFill>
                  <a:schemeClr val="dk1"/>
                </a:solidFill>
              </a:defRPr>
            </a:lvl4pPr>
            <a:lvl5pPr marL="2286000" lvl="4" indent="-304800" rtl="0">
              <a:lnSpc>
                <a:spcPct val="115000"/>
              </a:lnSpc>
              <a:spcBef>
                <a:spcPts val="1600"/>
              </a:spcBef>
              <a:spcAft>
                <a:spcPts val="0"/>
              </a:spcAft>
              <a:buClr>
                <a:schemeClr val="dk1"/>
              </a:buClr>
              <a:buSzPts val="1200"/>
              <a:buFont typeface="Roboto Condensed Light"/>
              <a:buAutoNum type="alphaLcPeriod"/>
              <a:defRPr>
                <a:solidFill>
                  <a:schemeClr val="dk1"/>
                </a:solidFill>
              </a:defRPr>
            </a:lvl5pPr>
            <a:lvl6pPr marL="2743200" lvl="5" indent="-304800" rtl="0">
              <a:lnSpc>
                <a:spcPct val="115000"/>
              </a:lnSpc>
              <a:spcBef>
                <a:spcPts val="1600"/>
              </a:spcBef>
              <a:spcAft>
                <a:spcPts val="0"/>
              </a:spcAft>
              <a:buClr>
                <a:schemeClr val="dk1"/>
              </a:buClr>
              <a:buSzPts val="1200"/>
              <a:buFont typeface="Roboto Condensed Light"/>
              <a:buAutoNum type="romanLcPeriod"/>
              <a:defRPr>
                <a:solidFill>
                  <a:schemeClr val="dk1"/>
                </a:solidFill>
              </a:defRPr>
            </a:lvl6pPr>
            <a:lvl7pPr marL="3200400" lvl="6" indent="-304800" rtl="0">
              <a:lnSpc>
                <a:spcPct val="115000"/>
              </a:lnSpc>
              <a:spcBef>
                <a:spcPts val="1600"/>
              </a:spcBef>
              <a:spcAft>
                <a:spcPts val="0"/>
              </a:spcAft>
              <a:buClr>
                <a:schemeClr val="dk1"/>
              </a:buClr>
              <a:buSzPts val="1200"/>
              <a:buFont typeface="Roboto Condensed Light"/>
              <a:buAutoNum type="arabicPeriod"/>
              <a:defRPr>
                <a:solidFill>
                  <a:schemeClr val="dk1"/>
                </a:solidFill>
              </a:defRPr>
            </a:lvl7pPr>
            <a:lvl8pPr marL="3657600" lvl="7" indent="-304800" rtl="0">
              <a:lnSpc>
                <a:spcPct val="115000"/>
              </a:lnSpc>
              <a:spcBef>
                <a:spcPts val="1600"/>
              </a:spcBef>
              <a:spcAft>
                <a:spcPts val="0"/>
              </a:spcAft>
              <a:buClr>
                <a:schemeClr val="dk1"/>
              </a:buClr>
              <a:buSzPts val="1200"/>
              <a:buFont typeface="Roboto Condensed Light"/>
              <a:buAutoNum type="alphaLcPeriod"/>
              <a:defRPr>
                <a:solidFill>
                  <a:schemeClr val="dk1"/>
                </a:solidFill>
              </a:defRPr>
            </a:lvl8pPr>
            <a:lvl9pPr marL="4114800" lvl="8" indent="-304800" rtl="0">
              <a:lnSpc>
                <a:spcPct val="115000"/>
              </a:lnSpc>
              <a:spcBef>
                <a:spcPts val="1600"/>
              </a:spcBef>
              <a:spcAft>
                <a:spcPts val="1600"/>
              </a:spcAft>
              <a:buClr>
                <a:schemeClr val="dk1"/>
              </a:buClr>
              <a:buSzPts val="1200"/>
              <a:buFont typeface="Roboto Condensed Light"/>
              <a:buAutoNum type="romanLcPeriod"/>
              <a:defRPr>
                <a:solidFill>
                  <a:schemeClr val="dk1"/>
                </a:solidFill>
              </a:defRPr>
            </a:lvl9pPr>
          </a:lstStyle>
          <a:p>
            <a:endParaRPr/>
          </a:p>
        </p:txBody>
      </p:sp>
      <p:sp>
        <p:nvSpPr>
          <p:cNvPr id="52" name="Google Shape;5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solidFill>
                  <a:srgbClr val="FFFFFF"/>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ly Title 4">
  <p:cSld name="TITLE_ONLY_2_1">
    <p:spTree>
      <p:nvGrpSpPr>
        <p:cNvPr id="1" name="Shape 458"/>
        <p:cNvGrpSpPr/>
        <p:nvPr/>
      </p:nvGrpSpPr>
      <p:grpSpPr>
        <a:xfrm>
          <a:off x="0" y="0"/>
          <a:ext cx="0" cy="0"/>
          <a:chOff x="0" y="0"/>
          <a:chExt cx="0" cy="0"/>
        </a:xfrm>
      </p:grpSpPr>
      <p:sp>
        <p:nvSpPr>
          <p:cNvPr id="459" name="Google Shape;459;p31"/>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1" name="Google Shape;461;p31"/>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2" name="Google Shape;462;p31"/>
          <p:cNvGrpSpPr/>
          <p:nvPr/>
        </p:nvGrpSpPr>
        <p:grpSpPr>
          <a:xfrm rot="10800000" flipH="1">
            <a:off x="498549" y="419474"/>
            <a:ext cx="429322" cy="93999"/>
            <a:chOff x="5795037" y="809024"/>
            <a:chExt cx="431653" cy="94500"/>
          </a:xfrm>
        </p:grpSpPr>
        <p:sp>
          <p:nvSpPr>
            <p:cNvPr id="463" name="Google Shape;463;p31"/>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1"/>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1"/>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6" name="Google Shape;466;p31"/>
          <p:cNvSpPr/>
          <p:nvPr/>
        </p:nvSpPr>
        <p:spPr>
          <a:xfrm flipH="1">
            <a:off x="7841279"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31"/>
          <p:cNvGrpSpPr/>
          <p:nvPr/>
        </p:nvGrpSpPr>
        <p:grpSpPr>
          <a:xfrm rot="10800000">
            <a:off x="8219908" y="419474"/>
            <a:ext cx="429322" cy="93999"/>
            <a:chOff x="5795037" y="809024"/>
            <a:chExt cx="431653" cy="94500"/>
          </a:xfrm>
        </p:grpSpPr>
        <p:sp>
          <p:nvSpPr>
            <p:cNvPr id="468" name="Google Shape;468;p31"/>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1"/>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1"/>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471"/>
        <p:cNvGrpSpPr/>
        <p:nvPr/>
      </p:nvGrpSpPr>
      <p:grpSpPr>
        <a:xfrm>
          <a:off x="0" y="0"/>
          <a:ext cx="0" cy="0"/>
          <a:chOff x="0" y="0"/>
          <a:chExt cx="0" cy="0"/>
        </a:xfrm>
      </p:grpSpPr>
      <p:sp>
        <p:nvSpPr>
          <p:cNvPr id="472" name="Google Shape;472;p32"/>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txBox="1">
            <a:spLocks noGrp="1"/>
          </p:cNvSpPr>
          <p:nvPr>
            <p:ph type="title" hasCustomPrompt="1"/>
          </p:nvPr>
        </p:nvSpPr>
        <p:spPr>
          <a:xfrm>
            <a:off x="713200" y="1123375"/>
            <a:ext cx="3960300" cy="437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74" name="Google Shape;474;p32"/>
          <p:cNvSpPr txBox="1">
            <a:spLocks noGrp="1"/>
          </p:cNvSpPr>
          <p:nvPr>
            <p:ph type="subTitle" idx="1"/>
          </p:nvPr>
        </p:nvSpPr>
        <p:spPr>
          <a:xfrm>
            <a:off x="713200" y="1706776"/>
            <a:ext cx="3960300" cy="302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sz="16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75" name="Google Shape;475;p32"/>
          <p:cNvSpPr txBox="1">
            <a:spLocks noGrp="1"/>
          </p:cNvSpPr>
          <p:nvPr>
            <p:ph type="title" idx="2" hasCustomPrompt="1"/>
          </p:nvPr>
        </p:nvSpPr>
        <p:spPr>
          <a:xfrm>
            <a:off x="713200" y="2255071"/>
            <a:ext cx="3960300" cy="437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76" name="Google Shape;476;p32"/>
          <p:cNvSpPr txBox="1">
            <a:spLocks noGrp="1"/>
          </p:cNvSpPr>
          <p:nvPr>
            <p:ph type="subTitle" idx="3"/>
          </p:nvPr>
        </p:nvSpPr>
        <p:spPr>
          <a:xfrm>
            <a:off x="713200" y="2855401"/>
            <a:ext cx="3960300" cy="302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sz="16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77" name="Google Shape;477;p32"/>
          <p:cNvSpPr txBox="1">
            <a:spLocks noGrp="1"/>
          </p:cNvSpPr>
          <p:nvPr>
            <p:ph type="title" idx="4" hasCustomPrompt="1"/>
          </p:nvPr>
        </p:nvSpPr>
        <p:spPr>
          <a:xfrm>
            <a:off x="713200" y="3413999"/>
            <a:ext cx="3960300" cy="437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78" name="Google Shape;478;p32"/>
          <p:cNvSpPr txBox="1">
            <a:spLocks noGrp="1"/>
          </p:cNvSpPr>
          <p:nvPr>
            <p:ph type="subTitle" idx="5"/>
          </p:nvPr>
        </p:nvSpPr>
        <p:spPr>
          <a:xfrm>
            <a:off x="713200" y="4022825"/>
            <a:ext cx="3960300" cy="302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sz="16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79" name="Google Shape;479;p32"/>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32"/>
          <p:cNvGrpSpPr/>
          <p:nvPr/>
        </p:nvGrpSpPr>
        <p:grpSpPr>
          <a:xfrm rot="10800000" flipH="1">
            <a:off x="498549" y="419474"/>
            <a:ext cx="429322" cy="93999"/>
            <a:chOff x="5795037" y="809024"/>
            <a:chExt cx="431653" cy="94500"/>
          </a:xfrm>
        </p:grpSpPr>
        <p:sp>
          <p:nvSpPr>
            <p:cNvPr id="481" name="Google Shape;481;p32"/>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2"/>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32"/>
          <p:cNvGrpSpPr/>
          <p:nvPr/>
        </p:nvGrpSpPr>
        <p:grpSpPr>
          <a:xfrm rot="-5400000" flipH="1">
            <a:off x="8191799" y="4126299"/>
            <a:ext cx="825589" cy="93999"/>
            <a:chOff x="5718423" y="809024"/>
            <a:chExt cx="830071" cy="94500"/>
          </a:xfrm>
        </p:grpSpPr>
        <p:sp>
          <p:nvSpPr>
            <p:cNvPr id="485" name="Google Shape;485;p32"/>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2"/>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2"/>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2"/>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489"/>
        <p:cNvGrpSpPr/>
        <p:nvPr/>
      </p:nvGrpSpPr>
      <p:grpSpPr>
        <a:xfrm>
          <a:off x="0" y="0"/>
          <a:ext cx="0" cy="0"/>
          <a:chOff x="0" y="0"/>
          <a:chExt cx="0" cy="0"/>
        </a:xfrm>
      </p:grpSpPr>
      <p:sp>
        <p:nvSpPr>
          <p:cNvPr id="490" name="Google Shape;490;p33"/>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3"/>
          <p:cNvSpPr txBox="1">
            <a:spLocks noGrp="1"/>
          </p:cNvSpPr>
          <p:nvPr>
            <p:ph type="title" hasCustomPrompt="1"/>
          </p:nvPr>
        </p:nvSpPr>
        <p:spPr>
          <a:xfrm>
            <a:off x="6520500" y="3294576"/>
            <a:ext cx="1873200" cy="1947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92" name="Google Shape;492;p33"/>
          <p:cNvSpPr txBox="1">
            <a:spLocks noGrp="1"/>
          </p:cNvSpPr>
          <p:nvPr>
            <p:ph type="subTitle" idx="1"/>
          </p:nvPr>
        </p:nvSpPr>
        <p:spPr>
          <a:xfrm>
            <a:off x="6491400" y="3828600"/>
            <a:ext cx="1931400" cy="36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93" name="Google Shape;493;p33"/>
          <p:cNvSpPr txBox="1">
            <a:spLocks noGrp="1"/>
          </p:cNvSpPr>
          <p:nvPr>
            <p:ph type="title" idx="2" hasCustomPrompt="1"/>
          </p:nvPr>
        </p:nvSpPr>
        <p:spPr>
          <a:xfrm>
            <a:off x="3635400" y="3294576"/>
            <a:ext cx="1873200" cy="1947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94" name="Google Shape;494;p33"/>
          <p:cNvSpPr txBox="1">
            <a:spLocks noGrp="1"/>
          </p:cNvSpPr>
          <p:nvPr>
            <p:ph type="subTitle" idx="3"/>
          </p:nvPr>
        </p:nvSpPr>
        <p:spPr>
          <a:xfrm>
            <a:off x="3606300" y="3828600"/>
            <a:ext cx="1931400" cy="36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95" name="Google Shape;495;p33"/>
          <p:cNvSpPr txBox="1">
            <a:spLocks noGrp="1"/>
          </p:cNvSpPr>
          <p:nvPr>
            <p:ph type="title" idx="4" hasCustomPrompt="1"/>
          </p:nvPr>
        </p:nvSpPr>
        <p:spPr>
          <a:xfrm>
            <a:off x="742300" y="3294576"/>
            <a:ext cx="1873200" cy="1947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96" name="Google Shape;496;p33"/>
          <p:cNvSpPr txBox="1">
            <a:spLocks noGrp="1"/>
          </p:cNvSpPr>
          <p:nvPr>
            <p:ph type="subTitle" idx="5"/>
          </p:nvPr>
        </p:nvSpPr>
        <p:spPr>
          <a:xfrm>
            <a:off x="713200" y="3828600"/>
            <a:ext cx="1931400" cy="36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97" name="Google Shape;497;p33"/>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8" name="Google Shape;498;p33"/>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 name="Google Shape;499;p33"/>
          <p:cNvGrpSpPr/>
          <p:nvPr/>
        </p:nvGrpSpPr>
        <p:grpSpPr>
          <a:xfrm rot="10800000" flipH="1">
            <a:off x="498549" y="419474"/>
            <a:ext cx="429322" cy="93999"/>
            <a:chOff x="5795037" y="809024"/>
            <a:chExt cx="431653" cy="94500"/>
          </a:xfrm>
        </p:grpSpPr>
        <p:sp>
          <p:nvSpPr>
            <p:cNvPr id="500" name="Google Shape;500;p33"/>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3"/>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3"/>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33"/>
          <p:cNvGrpSpPr/>
          <p:nvPr/>
        </p:nvGrpSpPr>
        <p:grpSpPr>
          <a:xfrm rot="-5400000" flipH="1">
            <a:off x="8191799" y="905324"/>
            <a:ext cx="825589" cy="93999"/>
            <a:chOff x="5718423" y="809024"/>
            <a:chExt cx="830071" cy="94500"/>
          </a:xfrm>
        </p:grpSpPr>
        <p:sp>
          <p:nvSpPr>
            <p:cNvPr id="504" name="Google Shape;504;p33"/>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3"/>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3"/>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3"/>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508"/>
        <p:cNvGrpSpPr/>
        <p:nvPr/>
      </p:nvGrpSpPr>
      <p:grpSpPr>
        <a:xfrm>
          <a:off x="0" y="0"/>
          <a:ext cx="0" cy="0"/>
          <a:chOff x="0" y="0"/>
          <a:chExt cx="0" cy="0"/>
        </a:xfrm>
      </p:grpSpPr>
      <p:sp>
        <p:nvSpPr>
          <p:cNvPr id="509" name="Google Shape;509;p34"/>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txBox="1">
            <a:spLocks noGrp="1"/>
          </p:cNvSpPr>
          <p:nvPr>
            <p:ph type="title"/>
          </p:nvPr>
        </p:nvSpPr>
        <p:spPr>
          <a:xfrm>
            <a:off x="713200" y="375275"/>
            <a:ext cx="55263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1" name="Google Shape;511;p34"/>
          <p:cNvSpPr txBox="1">
            <a:spLocks noGrp="1"/>
          </p:cNvSpPr>
          <p:nvPr>
            <p:ph type="subTitle" idx="1"/>
          </p:nvPr>
        </p:nvSpPr>
        <p:spPr>
          <a:xfrm>
            <a:off x="713200" y="1684300"/>
            <a:ext cx="3434700" cy="116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2" name="Google Shape;512;p34"/>
          <p:cNvSpPr/>
          <p:nvPr/>
        </p:nvSpPr>
        <p:spPr>
          <a:xfrm flipH="1">
            <a:off x="5950679"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p34"/>
          <p:cNvGrpSpPr/>
          <p:nvPr/>
        </p:nvGrpSpPr>
        <p:grpSpPr>
          <a:xfrm rot="10800000">
            <a:off x="8219908" y="419474"/>
            <a:ext cx="429322" cy="93999"/>
            <a:chOff x="5795037" y="809024"/>
            <a:chExt cx="431653" cy="94500"/>
          </a:xfrm>
        </p:grpSpPr>
        <p:sp>
          <p:nvSpPr>
            <p:cNvPr id="514" name="Google Shape;514;p34"/>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4"/>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34"/>
          <p:cNvGrpSpPr/>
          <p:nvPr/>
        </p:nvGrpSpPr>
        <p:grpSpPr>
          <a:xfrm flipH="1">
            <a:off x="6676322" y="4535409"/>
            <a:ext cx="825589" cy="93999"/>
            <a:chOff x="5718423" y="809024"/>
            <a:chExt cx="830071" cy="94500"/>
          </a:xfrm>
        </p:grpSpPr>
        <p:sp>
          <p:nvSpPr>
            <p:cNvPr id="518" name="Google Shape;518;p34"/>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34"/>
          <p:cNvSpPr txBox="1"/>
          <p:nvPr/>
        </p:nvSpPr>
        <p:spPr>
          <a:xfrm>
            <a:off x="713200" y="3476625"/>
            <a:ext cx="37803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200">
                <a:solidFill>
                  <a:schemeClr val="lt1"/>
                </a:solidFill>
                <a:latin typeface="Darker Grotesque Medium"/>
                <a:ea typeface="Darker Grotesque Medium"/>
                <a:cs typeface="Darker Grotesque Medium"/>
                <a:sym typeface="Darker Grotesque Medium"/>
              </a:rPr>
              <a:t>CREDITS: This presentation template was created by </a:t>
            </a:r>
            <a:r>
              <a:rPr lang="en" sz="1200">
                <a:solidFill>
                  <a:schemeClr val="lt1"/>
                </a:solidFill>
                <a:uFill>
                  <a:noFill/>
                </a:uFill>
                <a:latin typeface="Darker Grotesque Medium"/>
                <a:ea typeface="Darker Grotesque Medium"/>
                <a:cs typeface="Darker Grotesque Medium"/>
                <a:sym typeface="Darker Grotesque Medium"/>
                <a:hlinkClick r:id="rId2">
                  <a:extLst>
                    <a:ext uri="{A12FA001-AC4F-418D-AE19-62706E023703}">
                      <ahyp:hlinkClr xmlns:ahyp="http://schemas.microsoft.com/office/drawing/2018/hyperlinkcolor" val="tx"/>
                    </a:ext>
                  </a:extLst>
                </a:hlinkClick>
              </a:rPr>
              <a:t>Slidesgo</a:t>
            </a:r>
            <a:r>
              <a:rPr lang="en" sz="1200">
                <a:solidFill>
                  <a:schemeClr val="lt1"/>
                </a:solidFill>
                <a:latin typeface="Darker Grotesque Medium"/>
                <a:ea typeface="Darker Grotesque Medium"/>
                <a:cs typeface="Darker Grotesque Medium"/>
                <a:sym typeface="Darker Grotesque Medium"/>
              </a:rPr>
              <a:t>, including icons by </a:t>
            </a:r>
            <a:r>
              <a:rPr lang="en" sz="1200">
                <a:solidFill>
                  <a:schemeClr val="lt1"/>
                </a:solidFill>
                <a:uFill>
                  <a:noFill/>
                </a:uFill>
                <a:latin typeface="Darker Grotesque Medium"/>
                <a:ea typeface="Darker Grotesque Medium"/>
                <a:cs typeface="Darker Grotesque Medium"/>
                <a:sym typeface="Darker Grotesque Medium"/>
                <a:hlinkClick r:id="rId3">
                  <a:extLst>
                    <a:ext uri="{A12FA001-AC4F-418D-AE19-62706E023703}">
                      <ahyp:hlinkClr xmlns:ahyp="http://schemas.microsoft.com/office/drawing/2018/hyperlinkcolor" val="tx"/>
                    </a:ext>
                  </a:extLst>
                </a:hlinkClick>
              </a:rPr>
              <a:t>Flaticon</a:t>
            </a:r>
            <a:r>
              <a:rPr lang="en" sz="1200">
                <a:solidFill>
                  <a:schemeClr val="lt1"/>
                </a:solidFill>
                <a:latin typeface="Darker Grotesque Medium"/>
                <a:ea typeface="Darker Grotesque Medium"/>
                <a:cs typeface="Darker Grotesque Medium"/>
                <a:sym typeface="Darker Grotesque Medium"/>
              </a:rPr>
              <a:t>, infographics &amp; images by </a:t>
            </a:r>
            <a:r>
              <a:rPr lang="en" sz="1200">
                <a:solidFill>
                  <a:schemeClr val="lt1"/>
                </a:solidFill>
                <a:uFill>
                  <a:noFill/>
                </a:uFill>
                <a:latin typeface="Darker Grotesque Medium"/>
                <a:ea typeface="Darker Grotesque Medium"/>
                <a:cs typeface="Darker Grotesque Medium"/>
                <a:sym typeface="Darker Grotesque Medium"/>
                <a:hlinkClick r:id="rId4">
                  <a:extLst>
                    <a:ext uri="{A12FA001-AC4F-418D-AE19-62706E023703}">
                      <ahyp:hlinkClr xmlns:ahyp="http://schemas.microsoft.com/office/drawing/2018/hyperlinkcolor" val="tx"/>
                    </a:ext>
                  </a:extLst>
                </a:hlinkClick>
              </a:rPr>
              <a:t>Freepik</a:t>
            </a:r>
            <a:endParaRPr sz="1200">
              <a:solidFill>
                <a:schemeClr val="lt1"/>
              </a:solidFill>
              <a:latin typeface="Darker Grotesque Medium"/>
              <a:ea typeface="Darker Grotesque Medium"/>
              <a:cs typeface="Darker Grotesque Medium"/>
              <a:sym typeface="Darker Grotesque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23"/>
        <p:cNvGrpSpPr/>
        <p:nvPr/>
      </p:nvGrpSpPr>
      <p:grpSpPr>
        <a:xfrm>
          <a:off x="0" y="0"/>
          <a:ext cx="0" cy="0"/>
          <a:chOff x="0" y="0"/>
          <a:chExt cx="0" cy="0"/>
        </a:xfrm>
      </p:grpSpPr>
      <p:sp>
        <p:nvSpPr>
          <p:cNvPr id="524" name="Google Shape;524;p35"/>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5"/>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 name="Google Shape;526;p35"/>
          <p:cNvGrpSpPr/>
          <p:nvPr/>
        </p:nvGrpSpPr>
        <p:grpSpPr>
          <a:xfrm rot="10800000" flipH="1">
            <a:off x="498549" y="419474"/>
            <a:ext cx="429322" cy="93999"/>
            <a:chOff x="5795037" y="809024"/>
            <a:chExt cx="431653" cy="94500"/>
          </a:xfrm>
        </p:grpSpPr>
        <p:sp>
          <p:nvSpPr>
            <p:cNvPr id="527" name="Google Shape;527;p35"/>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5"/>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5"/>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5"/>
          <p:cNvGrpSpPr/>
          <p:nvPr/>
        </p:nvGrpSpPr>
        <p:grpSpPr>
          <a:xfrm rot="-5400000" flipH="1">
            <a:off x="8191799" y="4126299"/>
            <a:ext cx="825589" cy="93999"/>
            <a:chOff x="5718423" y="809024"/>
            <a:chExt cx="830071" cy="94500"/>
          </a:xfrm>
        </p:grpSpPr>
        <p:sp>
          <p:nvSpPr>
            <p:cNvPr id="531" name="Google Shape;531;p35"/>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5"/>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5"/>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5"/>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35"/>
        <p:cNvGrpSpPr/>
        <p:nvPr/>
      </p:nvGrpSpPr>
      <p:grpSpPr>
        <a:xfrm>
          <a:off x="0" y="0"/>
          <a:ext cx="0" cy="0"/>
          <a:chOff x="0" y="0"/>
          <a:chExt cx="0" cy="0"/>
        </a:xfrm>
      </p:grpSpPr>
      <p:sp>
        <p:nvSpPr>
          <p:cNvPr id="536" name="Google Shape;536;p36"/>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 name="Google Shape;538;p36"/>
          <p:cNvGrpSpPr/>
          <p:nvPr/>
        </p:nvGrpSpPr>
        <p:grpSpPr>
          <a:xfrm rot="10800000" flipH="1">
            <a:off x="498549" y="419474"/>
            <a:ext cx="429322" cy="93999"/>
            <a:chOff x="5795037" y="809024"/>
            <a:chExt cx="431653" cy="94500"/>
          </a:xfrm>
        </p:grpSpPr>
        <p:sp>
          <p:nvSpPr>
            <p:cNvPr id="539" name="Google Shape;539;p36"/>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36"/>
          <p:cNvGrpSpPr/>
          <p:nvPr/>
        </p:nvGrpSpPr>
        <p:grpSpPr>
          <a:xfrm rot="-5400000" flipH="1">
            <a:off x="8191799" y="4126299"/>
            <a:ext cx="825589" cy="93999"/>
            <a:chOff x="5718423" y="809024"/>
            <a:chExt cx="830071" cy="94500"/>
          </a:xfrm>
        </p:grpSpPr>
        <p:sp>
          <p:nvSpPr>
            <p:cNvPr id="543" name="Google Shape;543;p36"/>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547"/>
        <p:cNvGrpSpPr/>
        <p:nvPr/>
      </p:nvGrpSpPr>
      <p:grpSpPr>
        <a:xfrm>
          <a:off x="0" y="0"/>
          <a:ext cx="0" cy="0"/>
          <a:chOff x="0" y="0"/>
          <a:chExt cx="0" cy="0"/>
        </a:xfrm>
      </p:grpSpPr>
      <p:sp>
        <p:nvSpPr>
          <p:cNvPr id="548" name="Google Shape;548;p37"/>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p:nvPr/>
        </p:nvSpPr>
        <p:spPr>
          <a:xfrm flipH="1">
            <a:off x="7839315"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37"/>
          <p:cNvGrpSpPr/>
          <p:nvPr/>
        </p:nvGrpSpPr>
        <p:grpSpPr>
          <a:xfrm rot="10800000">
            <a:off x="8217944" y="419474"/>
            <a:ext cx="429322" cy="93999"/>
            <a:chOff x="5795037" y="809024"/>
            <a:chExt cx="431653" cy="94500"/>
          </a:xfrm>
        </p:grpSpPr>
        <p:sp>
          <p:nvSpPr>
            <p:cNvPr id="551" name="Google Shape;551;p37"/>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4" name="Google Shape;554;p37"/>
          <p:cNvSpPr/>
          <p:nvPr/>
        </p:nvSpPr>
        <p:spPr>
          <a:xfrm>
            <a:off x="429430" y="4440000"/>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7"/>
          <p:cNvGrpSpPr/>
          <p:nvPr/>
        </p:nvGrpSpPr>
        <p:grpSpPr>
          <a:xfrm rot="10800000" flipH="1">
            <a:off x="494779" y="4466049"/>
            <a:ext cx="429322" cy="93999"/>
            <a:chOff x="5795037" y="809024"/>
            <a:chExt cx="431653" cy="94500"/>
          </a:xfrm>
        </p:grpSpPr>
        <p:sp>
          <p:nvSpPr>
            <p:cNvPr id="556" name="Google Shape;556;p37"/>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7"/>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559"/>
        <p:cNvGrpSpPr/>
        <p:nvPr/>
      </p:nvGrpSpPr>
      <p:grpSpPr>
        <a:xfrm>
          <a:off x="0" y="0"/>
          <a:ext cx="0" cy="0"/>
          <a:chOff x="0" y="0"/>
          <a:chExt cx="0" cy="0"/>
        </a:xfrm>
      </p:grpSpPr>
      <p:sp>
        <p:nvSpPr>
          <p:cNvPr id="560" name="Google Shape;560;p38"/>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1" name="Google Shape;561;p38"/>
          <p:cNvGrpSpPr/>
          <p:nvPr/>
        </p:nvGrpSpPr>
        <p:grpSpPr>
          <a:xfrm rot="-5400000" flipH="1">
            <a:off x="8191799" y="905324"/>
            <a:ext cx="825589" cy="93999"/>
            <a:chOff x="5718423" y="809024"/>
            <a:chExt cx="830071" cy="94500"/>
          </a:xfrm>
        </p:grpSpPr>
        <p:sp>
          <p:nvSpPr>
            <p:cNvPr id="562" name="Google Shape;562;p38"/>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6" name="Google Shape;566;p38"/>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38"/>
          <p:cNvGrpSpPr/>
          <p:nvPr/>
        </p:nvGrpSpPr>
        <p:grpSpPr>
          <a:xfrm rot="10800000" flipH="1">
            <a:off x="498549" y="419474"/>
            <a:ext cx="429322" cy="93999"/>
            <a:chOff x="5795037" y="809024"/>
            <a:chExt cx="431653" cy="94500"/>
          </a:xfrm>
        </p:grpSpPr>
        <p:sp>
          <p:nvSpPr>
            <p:cNvPr id="568" name="Google Shape;568;p38"/>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7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3"/>
        <p:cNvGrpSpPr/>
        <p:nvPr/>
      </p:nvGrpSpPr>
      <p:grpSpPr>
        <a:xfrm>
          <a:off x="0" y="0"/>
          <a:ext cx="0" cy="0"/>
          <a:chOff x="0" y="0"/>
          <a:chExt cx="0" cy="0"/>
        </a:xfrm>
      </p:grpSpPr>
      <p:sp>
        <p:nvSpPr>
          <p:cNvPr id="54" name="Google Shape;54;p5"/>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solidFill>
                  <a:srgbClr val="F1F0FF"/>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 name="Google Shape;56;p5"/>
          <p:cNvSpPr txBox="1">
            <a:spLocks noGrp="1"/>
          </p:cNvSpPr>
          <p:nvPr>
            <p:ph type="title" idx="2"/>
          </p:nvPr>
        </p:nvSpPr>
        <p:spPr>
          <a:xfrm>
            <a:off x="2123450" y="2841909"/>
            <a:ext cx="1596600" cy="196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500"/>
              <a:buNone/>
              <a:defRPr sz="18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5"/>
          <p:cNvSpPr txBox="1">
            <a:spLocks noGrp="1"/>
          </p:cNvSpPr>
          <p:nvPr>
            <p:ph type="title" idx="3"/>
          </p:nvPr>
        </p:nvSpPr>
        <p:spPr>
          <a:xfrm>
            <a:off x="5423338" y="2841909"/>
            <a:ext cx="1596600" cy="196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500"/>
              <a:buNone/>
              <a:defRPr sz="18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5"/>
          <p:cNvSpPr txBox="1">
            <a:spLocks noGrp="1"/>
          </p:cNvSpPr>
          <p:nvPr>
            <p:ph type="subTitle" idx="1"/>
          </p:nvPr>
        </p:nvSpPr>
        <p:spPr>
          <a:xfrm>
            <a:off x="5160527" y="3209425"/>
            <a:ext cx="2122200" cy="1010700"/>
          </a:xfrm>
          <a:prstGeom prst="rect">
            <a:avLst/>
          </a:prstGeom>
          <a:solidFill>
            <a:schemeClr val="accent6"/>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5"/>
          <p:cNvSpPr txBox="1">
            <a:spLocks noGrp="1"/>
          </p:cNvSpPr>
          <p:nvPr>
            <p:ph type="subTitle" idx="4"/>
          </p:nvPr>
        </p:nvSpPr>
        <p:spPr>
          <a:xfrm>
            <a:off x="1860602" y="3209425"/>
            <a:ext cx="2122200" cy="1010700"/>
          </a:xfrm>
          <a:prstGeom prst="rect">
            <a:avLst/>
          </a:prstGeom>
          <a:solidFill>
            <a:schemeClr val="accent6"/>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solidFill>
                  <a:schemeClr val="dk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0" name="Google Shape;60;p5"/>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5"/>
          <p:cNvGrpSpPr/>
          <p:nvPr/>
        </p:nvGrpSpPr>
        <p:grpSpPr>
          <a:xfrm rot="10800000" flipH="1">
            <a:off x="498549" y="419474"/>
            <a:ext cx="429322" cy="93999"/>
            <a:chOff x="5795037" y="809024"/>
            <a:chExt cx="431653" cy="94500"/>
          </a:xfrm>
        </p:grpSpPr>
        <p:sp>
          <p:nvSpPr>
            <p:cNvPr id="62" name="Google Shape;62;p5"/>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5"/>
          <p:cNvGrpSpPr/>
          <p:nvPr/>
        </p:nvGrpSpPr>
        <p:grpSpPr>
          <a:xfrm rot="-5400000" flipH="1">
            <a:off x="8191799" y="4126299"/>
            <a:ext cx="825589" cy="93999"/>
            <a:chOff x="5718423" y="809024"/>
            <a:chExt cx="830071" cy="94500"/>
          </a:xfrm>
        </p:grpSpPr>
        <p:sp>
          <p:nvSpPr>
            <p:cNvPr id="66" name="Google Shape;66;p5"/>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6"/>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 name="Google Shape;73;p6"/>
          <p:cNvSpPr/>
          <p:nvPr/>
        </p:nvSpPr>
        <p:spPr>
          <a:xfrm>
            <a:off x="433200" y="393425"/>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6"/>
          <p:cNvGrpSpPr/>
          <p:nvPr/>
        </p:nvGrpSpPr>
        <p:grpSpPr>
          <a:xfrm rot="10800000" flipH="1">
            <a:off x="498549" y="419474"/>
            <a:ext cx="429322" cy="93999"/>
            <a:chOff x="5795037" y="809024"/>
            <a:chExt cx="431653" cy="94500"/>
          </a:xfrm>
        </p:grpSpPr>
        <p:sp>
          <p:nvSpPr>
            <p:cNvPr id="75" name="Google Shape;75;p6"/>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6"/>
          <p:cNvGrpSpPr/>
          <p:nvPr/>
        </p:nvGrpSpPr>
        <p:grpSpPr>
          <a:xfrm rot="-5400000" flipH="1">
            <a:off x="8191799" y="905324"/>
            <a:ext cx="825589" cy="93999"/>
            <a:chOff x="5718423" y="809024"/>
            <a:chExt cx="830071" cy="94500"/>
          </a:xfrm>
        </p:grpSpPr>
        <p:sp>
          <p:nvSpPr>
            <p:cNvPr id="79" name="Google Shape;79;p6"/>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3"/>
        <p:cNvGrpSpPr/>
        <p:nvPr/>
      </p:nvGrpSpPr>
      <p:grpSpPr>
        <a:xfrm>
          <a:off x="0" y="0"/>
          <a:ext cx="0" cy="0"/>
          <a:chOff x="0" y="0"/>
          <a:chExt cx="0" cy="0"/>
        </a:xfrm>
      </p:grpSpPr>
      <p:sp>
        <p:nvSpPr>
          <p:cNvPr id="84" name="Google Shape;84;p7"/>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txBox="1">
            <a:spLocks noGrp="1"/>
          </p:cNvSpPr>
          <p:nvPr>
            <p:ph type="title"/>
          </p:nvPr>
        </p:nvSpPr>
        <p:spPr>
          <a:xfrm>
            <a:off x="720000" y="996898"/>
            <a:ext cx="3852000" cy="679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7"/>
          <p:cNvSpPr txBox="1">
            <a:spLocks noGrp="1"/>
          </p:cNvSpPr>
          <p:nvPr>
            <p:ph type="subTitle" idx="1"/>
          </p:nvPr>
        </p:nvSpPr>
        <p:spPr>
          <a:xfrm>
            <a:off x="720000" y="1755800"/>
            <a:ext cx="3705300" cy="229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999999"/>
              </a:buClr>
              <a:buSzPts val="800"/>
              <a:buFont typeface="Open Sans"/>
              <a:buChar char="●"/>
              <a:defRPr sz="14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1600"/>
              </a:spcBef>
              <a:spcAft>
                <a:spcPts val="0"/>
              </a:spcAft>
              <a:buClr>
                <a:srgbClr val="999999"/>
              </a:buClr>
              <a:buSzPts val="800"/>
              <a:buFont typeface="Open Sans"/>
              <a:buChar char="■"/>
              <a:defRPr/>
            </a:lvl3pPr>
            <a:lvl4pPr lvl="3" algn="ctr" rtl="0">
              <a:lnSpc>
                <a:spcPct val="100000"/>
              </a:lnSpc>
              <a:spcBef>
                <a:spcPts val="1600"/>
              </a:spcBef>
              <a:spcAft>
                <a:spcPts val="0"/>
              </a:spcAft>
              <a:buClr>
                <a:srgbClr val="999999"/>
              </a:buClr>
              <a:buSzPts val="800"/>
              <a:buFont typeface="Open Sans"/>
              <a:buChar char="●"/>
              <a:defRPr/>
            </a:lvl4pPr>
            <a:lvl5pPr lvl="4" algn="ctr" rtl="0">
              <a:lnSpc>
                <a:spcPct val="100000"/>
              </a:lnSpc>
              <a:spcBef>
                <a:spcPts val="1600"/>
              </a:spcBef>
              <a:spcAft>
                <a:spcPts val="0"/>
              </a:spcAft>
              <a:buClr>
                <a:srgbClr val="999999"/>
              </a:buClr>
              <a:buSzPts val="1200"/>
              <a:buFont typeface="Open Sans"/>
              <a:buChar char="○"/>
              <a:defRPr/>
            </a:lvl5pPr>
            <a:lvl6pPr lvl="5" algn="ctr" rtl="0">
              <a:lnSpc>
                <a:spcPct val="100000"/>
              </a:lnSpc>
              <a:spcBef>
                <a:spcPts val="1600"/>
              </a:spcBef>
              <a:spcAft>
                <a:spcPts val="0"/>
              </a:spcAft>
              <a:buClr>
                <a:srgbClr val="999999"/>
              </a:buClr>
              <a:buSzPts val="1200"/>
              <a:buFont typeface="Open Sans"/>
              <a:buChar char="■"/>
              <a:defRPr/>
            </a:lvl6pPr>
            <a:lvl7pPr lvl="6" algn="ctr" rtl="0">
              <a:lnSpc>
                <a:spcPct val="100000"/>
              </a:lnSpc>
              <a:spcBef>
                <a:spcPts val="1600"/>
              </a:spcBef>
              <a:spcAft>
                <a:spcPts val="0"/>
              </a:spcAft>
              <a:buClr>
                <a:srgbClr val="999999"/>
              </a:buClr>
              <a:buSzPts val="700"/>
              <a:buFont typeface="Open Sans"/>
              <a:buChar char="●"/>
              <a:defRPr/>
            </a:lvl7pPr>
            <a:lvl8pPr lvl="7" algn="ctr" rtl="0">
              <a:lnSpc>
                <a:spcPct val="100000"/>
              </a:lnSpc>
              <a:spcBef>
                <a:spcPts val="1600"/>
              </a:spcBef>
              <a:spcAft>
                <a:spcPts val="0"/>
              </a:spcAft>
              <a:buClr>
                <a:srgbClr val="999999"/>
              </a:buClr>
              <a:buSzPts val="700"/>
              <a:buFont typeface="Open Sans"/>
              <a:buChar char="○"/>
              <a:defRPr/>
            </a:lvl8pPr>
            <a:lvl9pPr lvl="8" algn="ctr" rtl="0">
              <a:lnSpc>
                <a:spcPct val="100000"/>
              </a:lnSpc>
              <a:spcBef>
                <a:spcPts val="1600"/>
              </a:spcBef>
              <a:spcAft>
                <a:spcPts val="1600"/>
              </a:spcAft>
              <a:buClr>
                <a:srgbClr val="999999"/>
              </a:buClr>
              <a:buSzPts val="600"/>
              <a:buFont typeface="Open Sans"/>
              <a:buChar char="■"/>
              <a:defRPr/>
            </a:lvl9pPr>
          </a:lstStyle>
          <a:p>
            <a:endParaRPr/>
          </a:p>
        </p:txBody>
      </p:sp>
      <p:sp>
        <p:nvSpPr>
          <p:cNvPr id="87" name="Google Shape;87;p7"/>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7"/>
          <p:cNvGrpSpPr/>
          <p:nvPr/>
        </p:nvGrpSpPr>
        <p:grpSpPr>
          <a:xfrm rot="10800000" flipH="1">
            <a:off x="498549" y="419474"/>
            <a:ext cx="429322" cy="93999"/>
            <a:chOff x="5795037" y="809024"/>
            <a:chExt cx="431653" cy="94500"/>
          </a:xfrm>
        </p:grpSpPr>
        <p:sp>
          <p:nvSpPr>
            <p:cNvPr id="89" name="Google Shape;89;p7"/>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7"/>
          <p:cNvSpPr/>
          <p:nvPr/>
        </p:nvSpPr>
        <p:spPr>
          <a:xfrm flipH="1">
            <a:off x="7851885" y="4440000"/>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7"/>
          <p:cNvGrpSpPr/>
          <p:nvPr/>
        </p:nvGrpSpPr>
        <p:grpSpPr>
          <a:xfrm rot="10800000">
            <a:off x="8230513" y="4466049"/>
            <a:ext cx="429322" cy="93999"/>
            <a:chOff x="5795037" y="809024"/>
            <a:chExt cx="431653" cy="94500"/>
          </a:xfrm>
        </p:grpSpPr>
        <p:sp>
          <p:nvSpPr>
            <p:cNvPr id="94" name="Google Shape;94;p7"/>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7"/>
          <p:cNvGrpSpPr/>
          <p:nvPr/>
        </p:nvGrpSpPr>
        <p:grpSpPr>
          <a:xfrm rot="-5400000" flipH="1">
            <a:off x="8191799" y="905324"/>
            <a:ext cx="825589" cy="93999"/>
            <a:chOff x="5718423" y="809024"/>
            <a:chExt cx="830071" cy="94500"/>
          </a:xfrm>
        </p:grpSpPr>
        <p:sp>
          <p:nvSpPr>
            <p:cNvPr id="98" name="Google Shape;98;p7"/>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2"/>
        <p:cNvGrpSpPr/>
        <p:nvPr/>
      </p:nvGrpSpPr>
      <p:grpSpPr>
        <a:xfrm>
          <a:off x="0" y="0"/>
          <a:ext cx="0" cy="0"/>
          <a:chOff x="0" y="0"/>
          <a:chExt cx="0" cy="0"/>
        </a:xfrm>
      </p:grpSpPr>
      <p:sp>
        <p:nvSpPr>
          <p:cNvPr id="103" name="Google Shape;103;p8"/>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8"/>
          <p:cNvGrpSpPr/>
          <p:nvPr/>
        </p:nvGrpSpPr>
        <p:grpSpPr>
          <a:xfrm rot="10800000" flipH="1">
            <a:off x="498549" y="419474"/>
            <a:ext cx="429322" cy="93999"/>
            <a:chOff x="5795037" y="809024"/>
            <a:chExt cx="431653" cy="94500"/>
          </a:xfrm>
        </p:grpSpPr>
        <p:sp>
          <p:nvSpPr>
            <p:cNvPr id="106" name="Google Shape;106;p8"/>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8"/>
          <p:cNvGrpSpPr/>
          <p:nvPr/>
        </p:nvGrpSpPr>
        <p:grpSpPr>
          <a:xfrm flipH="1">
            <a:off x="4158122" y="4535409"/>
            <a:ext cx="825589" cy="93999"/>
            <a:chOff x="5718423" y="809024"/>
            <a:chExt cx="830071" cy="94500"/>
          </a:xfrm>
        </p:grpSpPr>
        <p:sp>
          <p:nvSpPr>
            <p:cNvPr id="110" name="Google Shape;110;p8"/>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8"/>
          <p:cNvSpPr/>
          <p:nvPr/>
        </p:nvSpPr>
        <p:spPr>
          <a:xfrm>
            <a:off x="714600" y="1167575"/>
            <a:ext cx="7709700" cy="2808300"/>
          </a:xfrm>
          <a:prstGeom prst="roundRect">
            <a:avLst>
              <a:gd name="adj" fmla="val 2501"/>
            </a:avLst>
          </a:prstGeom>
          <a:solidFill>
            <a:schemeClr val="lt1"/>
          </a:solidFill>
          <a:ln w="9525"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reflection stA="9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txBox="1">
            <a:spLocks noGrp="1"/>
          </p:cNvSpPr>
          <p:nvPr>
            <p:ph type="title"/>
          </p:nvPr>
        </p:nvSpPr>
        <p:spPr>
          <a:xfrm>
            <a:off x="1502800" y="1370700"/>
            <a:ext cx="6130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900">
                <a:solidFill>
                  <a:schemeClr val="dk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6"/>
        <p:cNvGrpSpPr/>
        <p:nvPr/>
      </p:nvGrpSpPr>
      <p:grpSpPr>
        <a:xfrm>
          <a:off x="0" y="0"/>
          <a:ext cx="0" cy="0"/>
          <a:chOff x="0" y="0"/>
          <a:chExt cx="0" cy="0"/>
        </a:xfrm>
      </p:grpSpPr>
      <p:sp>
        <p:nvSpPr>
          <p:cNvPr id="117" name="Google Shape;117;p9"/>
          <p:cNvSpPr/>
          <p:nvPr/>
        </p:nvSpPr>
        <p:spPr>
          <a:xfrm>
            <a:off x="284400" y="284400"/>
            <a:ext cx="8575200" cy="4574700"/>
          </a:xfrm>
          <a:prstGeom prst="roundRect">
            <a:avLst>
              <a:gd name="adj" fmla="val 5555"/>
            </a:avLst>
          </a:prstGeom>
          <a:gradFill>
            <a:gsLst>
              <a:gs pos="0">
                <a:srgbClr val="5352EE"/>
              </a:gs>
              <a:gs pos="100000">
                <a:srgbClr val="7882F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txBox="1">
            <a:spLocks noGrp="1"/>
          </p:cNvSpPr>
          <p:nvPr>
            <p:ph type="subTitle" idx="1"/>
          </p:nvPr>
        </p:nvSpPr>
        <p:spPr>
          <a:xfrm>
            <a:off x="5112600" y="2107125"/>
            <a:ext cx="3311400" cy="121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 name="Google Shape;119;p9"/>
          <p:cNvSpPr txBox="1">
            <a:spLocks noGrp="1"/>
          </p:cNvSpPr>
          <p:nvPr>
            <p:ph type="title"/>
          </p:nvPr>
        </p:nvSpPr>
        <p:spPr>
          <a:xfrm>
            <a:off x="5011800" y="1359000"/>
            <a:ext cx="3412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9"/>
          <p:cNvSpPr/>
          <p:nvPr/>
        </p:nvSpPr>
        <p:spPr>
          <a:xfrm>
            <a:off x="433200" y="393425"/>
            <a:ext cx="27639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9"/>
          <p:cNvGrpSpPr/>
          <p:nvPr/>
        </p:nvGrpSpPr>
        <p:grpSpPr>
          <a:xfrm rot="10800000" flipH="1">
            <a:off x="498549" y="419474"/>
            <a:ext cx="429322" cy="93999"/>
            <a:chOff x="5795037" y="809024"/>
            <a:chExt cx="431653" cy="94500"/>
          </a:xfrm>
        </p:grpSpPr>
        <p:sp>
          <p:nvSpPr>
            <p:cNvPr id="122" name="Google Shape;122;p9"/>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9"/>
          <p:cNvSpPr/>
          <p:nvPr/>
        </p:nvSpPr>
        <p:spPr>
          <a:xfrm flipH="1">
            <a:off x="7851885" y="4440000"/>
            <a:ext cx="873300" cy="146100"/>
          </a:xfrm>
          <a:prstGeom prst="roundRect">
            <a:avLst>
              <a:gd name="adj" fmla="val 50000"/>
            </a:avLst>
          </a:prstGeom>
          <a:solidFill>
            <a:schemeClr val="dk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9"/>
          <p:cNvGrpSpPr/>
          <p:nvPr/>
        </p:nvGrpSpPr>
        <p:grpSpPr>
          <a:xfrm rot="10800000">
            <a:off x="8230513" y="4466049"/>
            <a:ext cx="429322" cy="93999"/>
            <a:chOff x="5795037" y="809024"/>
            <a:chExt cx="431653" cy="94500"/>
          </a:xfrm>
        </p:grpSpPr>
        <p:sp>
          <p:nvSpPr>
            <p:cNvPr id="127" name="Google Shape;127;p9"/>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a:off x="5963614" y="809024"/>
              <a:ext cx="94500" cy="94500"/>
            </a:xfrm>
            <a:prstGeom prst="ellipse">
              <a:avLst/>
            </a:prstGeom>
            <a:solidFill>
              <a:schemeClr val="accen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9"/>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9"/>
          <p:cNvGrpSpPr/>
          <p:nvPr/>
        </p:nvGrpSpPr>
        <p:grpSpPr>
          <a:xfrm rot="-5400000" flipH="1">
            <a:off x="8191799" y="905324"/>
            <a:ext cx="825589" cy="93999"/>
            <a:chOff x="5718423" y="809024"/>
            <a:chExt cx="830071" cy="94500"/>
          </a:xfrm>
        </p:grpSpPr>
        <p:sp>
          <p:nvSpPr>
            <p:cNvPr id="131" name="Google Shape;131;p9"/>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sp>
        <p:nvSpPr>
          <p:cNvPr id="136" name="Google Shape;136;p10"/>
          <p:cNvSpPr txBox="1">
            <a:spLocks noGrp="1"/>
          </p:cNvSpPr>
          <p:nvPr>
            <p:ph type="title"/>
          </p:nvPr>
        </p:nvSpPr>
        <p:spPr>
          <a:xfrm>
            <a:off x="720000" y="3469654"/>
            <a:ext cx="4031100" cy="921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00">
                <a:solidFill>
                  <a:schemeClr val="dk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2D6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1pPr>
            <a:lvl2pPr lvl="1"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2pPr>
            <a:lvl3pPr lvl="2"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3pPr>
            <a:lvl4pPr lvl="3"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4pPr>
            <a:lvl5pPr lvl="4"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5pPr>
            <a:lvl6pPr lvl="5"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6pPr>
            <a:lvl7pPr lvl="6"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7pPr>
            <a:lvl8pPr lvl="7"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8pPr>
            <a:lvl9pPr lvl="8" rtl="0">
              <a:spcBef>
                <a:spcPts val="0"/>
              </a:spcBef>
              <a:spcAft>
                <a:spcPts val="0"/>
              </a:spcAft>
              <a:buClr>
                <a:schemeClr val="lt1"/>
              </a:buClr>
              <a:buSzPts val="3500"/>
              <a:buFont typeface="Montserrat"/>
              <a:buNone/>
              <a:defRPr sz="35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Darker Grotesque"/>
              <a:buChar char="●"/>
              <a:defRPr>
                <a:solidFill>
                  <a:schemeClr val="lt1"/>
                </a:solidFill>
                <a:latin typeface="Darker Grotesque"/>
                <a:ea typeface="Darker Grotesque"/>
                <a:cs typeface="Darker Grotesque"/>
                <a:sym typeface="Darker Grotesque"/>
              </a:defRPr>
            </a:lvl1pPr>
            <a:lvl2pPr marL="914400" lvl="1" indent="-317500">
              <a:lnSpc>
                <a:spcPct val="115000"/>
              </a:lnSpc>
              <a:spcBef>
                <a:spcPts val="1600"/>
              </a:spcBef>
              <a:spcAft>
                <a:spcPts val="0"/>
              </a:spcAft>
              <a:buClr>
                <a:schemeClr val="lt1"/>
              </a:buClr>
              <a:buSzPts val="1400"/>
              <a:buFont typeface="Darker Grotesque"/>
              <a:buChar char="○"/>
              <a:defRPr>
                <a:solidFill>
                  <a:schemeClr val="lt1"/>
                </a:solidFill>
                <a:latin typeface="Darker Grotesque"/>
                <a:ea typeface="Darker Grotesque"/>
                <a:cs typeface="Darker Grotesque"/>
                <a:sym typeface="Darker Grotesque"/>
              </a:defRPr>
            </a:lvl2pPr>
            <a:lvl3pPr marL="1371600" lvl="2" indent="-317500">
              <a:lnSpc>
                <a:spcPct val="115000"/>
              </a:lnSpc>
              <a:spcBef>
                <a:spcPts val="1600"/>
              </a:spcBef>
              <a:spcAft>
                <a:spcPts val="0"/>
              </a:spcAft>
              <a:buClr>
                <a:schemeClr val="lt1"/>
              </a:buClr>
              <a:buSzPts val="1400"/>
              <a:buFont typeface="Darker Grotesque"/>
              <a:buChar char="■"/>
              <a:defRPr>
                <a:solidFill>
                  <a:schemeClr val="lt1"/>
                </a:solidFill>
                <a:latin typeface="Darker Grotesque"/>
                <a:ea typeface="Darker Grotesque"/>
                <a:cs typeface="Darker Grotesque"/>
                <a:sym typeface="Darker Grotesque"/>
              </a:defRPr>
            </a:lvl3pPr>
            <a:lvl4pPr marL="1828800" lvl="3" indent="-317500">
              <a:lnSpc>
                <a:spcPct val="115000"/>
              </a:lnSpc>
              <a:spcBef>
                <a:spcPts val="1600"/>
              </a:spcBef>
              <a:spcAft>
                <a:spcPts val="0"/>
              </a:spcAft>
              <a:buClr>
                <a:schemeClr val="lt1"/>
              </a:buClr>
              <a:buSzPts val="1400"/>
              <a:buFont typeface="Darker Grotesque"/>
              <a:buChar char="●"/>
              <a:defRPr>
                <a:solidFill>
                  <a:schemeClr val="lt1"/>
                </a:solidFill>
                <a:latin typeface="Darker Grotesque"/>
                <a:ea typeface="Darker Grotesque"/>
                <a:cs typeface="Darker Grotesque"/>
                <a:sym typeface="Darker Grotesque"/>
              </a:defRPr>
            </a:lvl4pPr>
            <a:lvl5pPr marL="2286000" lvl="4" indent="-317500">
              <a:lnSpc>
                <a:spcPct val="115000"/>
              </a:lnSpc>
              <a:spcBef>
                <a:spcPts val="1600"/>
              </a:spcBef>
              <a:spcAft>
                <a:spcPts val="0"/>
              </a:spcAft>
              <a:buClr>
                <a:schemeClr val="lt1"/>
              </a:buClr>
              <a:buSzPts val="1400"/>
              <a:buFont typeface="Darker Grotesque"/>
              <a:buChar char="○"/>
              <a:defRPr>
                <a:solidFill>
                  <a:schemeClr val="lt1"/>
                </a:solidFill>
                <a:latin typeface="Darker Grotesque"/>
                <a:ea typeface="Darker Grotesque"/>
                <a:cs typeface="Darker Grotesque"/>
                <a:sym typeface="Darker Grotesque"/>
              </a:defRPr>
            </a:lvl5pPr>
            <a:lvl6pPr marL="2743200" lvl="5" indent="-317500">
              <a:lnSpc>
                <a:spcPct val="115000"/>
              </a:lnSpc>
              <a:spcBef>
                <a:spcPts val="1600"/>
              </a:spcBef>
              <a:spcAft>
                <a:spcPts val="0"/>
              </a:spcAft>
              <a:buClr>
                <a:schemeClr val="lt1"/>
              </a:buClr>
              <a:buSzPts val="1400"/>
              <a:buFont typeface="Darker Grotesque"/>
              <a:buChar char="■"/>
              <a:defRPr>
                <a:solidFill>
                  <a:schemeClr val="lt1"/>
                </a:solidFill>
                <a:latin typeface="Darker Grotesque"/>
                <a:ea typeface="Darker Grotesque"/>
                <a:cs typeface="Darker Grotesque"/>
                <a:sym typeface="Darker Grotesque"/>
              </a:defRPr>
            </a:lvl6pPr>
            <a:lvl7pPr marL="3200400" lvl="6" indent="-317500">
              <a:lnSpc>
                <a:spcPct val="115000"/>
              </a:lnSpc>
              <a:spcBef>
                <a:spcPts val="1600"/>
              </a:spcBef>
              <a:spcAft>
                <a:spcPts val="0"/>
              </a:spcAft>
              <a:buClr>
                <a:schemeClr val="lt1"/>
              </a:buClr>
              <a:buSzPts val="1400"/>
              <a:buFont typeface="Darker Grotesque"/>
              <a:buChar char="●"/>
              <a:defRPr>
                <a:solidFill>
                  <a:schemeClr val="lt1"/>
                </a:solidFill>
                <a:latin typeface="Darker Grotesque"/>
                <a:ea typeface="Darker Grotesque"/>
                <a:cs typeface="Darker Grotesque"/>
                <a:sym typeface="Darker Grotesque"/>
              </a:defRPr>
            </a:lvl7pPr>
            <a:lvl8pPr marL="3657600" lvl="7" indent="-317500">
              <a:lnSpc>
                <a:spcPct val="115000"/>
              </a:lnSpc>
              <a:spcBef>
                <a:spcPts val="1600"/>
              </a:spcBef>
              <a:spcAft>
                <a:spcPts val="0"/>
              </a:spcAft>
              <a:buClr>
                <a:schemeClr val="lt1"/>
              </a:buClr>
              <a:buSzPts val="1400"/>
              <a:buFont typeface="Darker Grotesque"/>
              <a:buChar char="○"/>
              <a:defRPr>
                <a:solidFill>
                  <a:schemeClr val="lt1"/>
                </a:solidFill>
                <a:latin typeface="Darker Grotesque"/>
                <a:ea typeface="Darker Grotesque"/>
                <a:cs typeface="Darker Grotesque"/>
                <a:sym typeface="Darker Grotesque"/>
              </a:defRPr>
            </a:lvl8pPr>
            <a:lvl9pPr marL="4114800" lvl="8" indent="-317500">
              <a:lnSpc>
                <a:spcPct val="115000"/>
              </a:lnSpc>
              <a:spcBef>
                <a:spcPts val="1600"/>
              </a:spcBef>
              <a:spcAft>
                <a:spcPts val="1600"/>
              </a:spcAft>
              <a:buClr>
                <a:schemeClr val="lt1"/>
              </a:buClr>
              <a:buSzPts val="1400"/>
              <a:buFont typeface="Darker Grotesque"/>
              <a:buChar char="■"/>
              <a:defRPr>
                <a:solidFill>
                  <a:schemeClr val="lt1"/>
                </a:solidFill>
                <a:latin typeface="Darker Grotesque"/>
                <a:ea typeface="Darker Grotesque"/>
                <a:cs typeface="Darker Grotesque"/>
                <a:sym typeface="Darker Grotesqu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571"/>
        <p:cNvGrpSpPr/>
        <p:nvPr/>
      </p:nvGrpSpPr>
      <p:grpSpPr>
        <a:xfrm>
          <a:off x="0" y="0"/>
          <a:ext cx="0" cy="0"/>
          <a:chOff x="0" y="0"/>
          <a:chExt cx="0" cy="0"/>
        </a:xfrm>
      </p:grpSpPr>
      <p:sp>
        <p:nvSpPr>
          <p:cNvPr id="572" name="Google Shape;572;p39"/>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573" name="Google Shape;573;p39"/>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rojectbridge22.wixsite.com/my-site-1"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https://projectbridge22.wixsite.com/my-site-1" TargetMode="Externa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projectbridge22.wixsite.com/my-site-1" TargetMode="External"/><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s://projectbridge22.wixsite.com/my-site-1"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https://projectbridge22.wixsite.com/my-site-1"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26.xml"/><Relationship Id="rId1" Type="http://schemas.openxmlformats.org/officeDocument/2006/relationships/slideLayout" Target="../slideLayouts/slideLayout3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3" Type="http://schemas.openxmlformats.org/officeDocument/2006/relationships/image" Target="../media/image1.gif"/><Relationship Id="rId7" Type="http://schemas.openxmlformats.org/officeDocument/2006/relationships/image" Target="../media/image5.jpg"/><Relationship Id="rId12" Type="http://schemas.openxmlformats.org/officeDocument/2006/relationships/image" Target="../media/image10.png"/><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gif"/><Relationship Id="rId15" Type="http://schemas.openxmlformats.org/officeDocument/2006/relationships/image" Target="../media/image13.gif"/><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2D6FF"/>
        </a:solidFill>
        <a:effectLst/>
      </p:bgPr>
    </p:bg>
    <p:spTree>
      <p:nvGrpSpPr>
        <p:cNvPr id="1" name="Shape 578"/>
        <p:cNvGrpSpPr/>
        <p:nvPr/>
      </p:nvGrpSpPr>
      <p:grpSpPr>
        <a:xfrm>
          <a:off x="0" y="0"/>
          <a:ext cx="0" cy="0"/>
          <a:chOff x="0" y="0"/>
          <a:chExt cx="0" cy="0"/>
        </a:xfrm>
      </p:grpSpPr>
      <p:sp>
        <p:nvSpPr>
          <p:cNvPr id="579" name="Google Shape;579;p41"/>
          <p:cNvSpPr/>
          <p:nvPr/>
        </p:nvSpPr>
        <p:spPr>
          <a:xfrm>
            <a:off x="637700" y="1499350"/>
            <a:ext cx="3813000" cy="639000"/>
          </a:xfrm>
          <a:prstGeom prst="roundRect">
            <a:avLst>
              <a:gd name="adj" fmla="val 50000"/>
            </a:avLst>
          </a:prstGeom>
          <a:solidFill>
            <a:schemeClr val="lt1"/>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1"/>
          <p:cNvSpPr txBox="1">
            <a:spLocks noGrp="1"/>
          </p:cNvSpPr>
          <p:nvPr>
            <p:ph type="ctrTitle"/>
          </p:nvPr>
        </p:nvSpPr>
        <p:spPr>
          <a:xfrm>
            <a:off x="801650" y="1429893"/>
            <a:ext cx="3890700" cy="77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500">
                <a:solidFill>
                  <a:schemeClr val="dk1"/>
                </a:solidFill>
              </a:rPr>
              <a:t>Team Everest</a:t>
            </a:r>
            <a:r>
              <a:rPr lang="en" sz="4000" b="1">
                <a:solidFill>
                  <a:schemeClr val="lt1"/>
                </a:solidFill>
              </a:rPr>
              <a:t> </a:t>
            </a:r>
            <a:endParaRPr sz="4000" b="1">
              <a:solidFill>
                <a:schemeClr val="accent6"/>
              </a:solidFill>
            </a:endParaRPr>
          </a:p>
        </p:txBody>
      </p:sp>
      <p:grpSp>
        <p:nvGrpSpPr>
          <p:cNvPr id="581" name="Google Shape;581;p41"/>
          <p:cNvGrpSpPr/>
          <p:nvPr/>
        </p:nvGrpSpPr>
        <p:grpSpPr>
          <a:xfrm flipH="1">
            <a:off x="725449" y="1167312"/>
            <a:ext cx="825589" cy="93999"/>
            <a:chOff x="5718423" y="809024"/>
            <a:chExt cx="830071" cy="94500"/>
          </a:xfrm>
        </p:grpSpPr>
        <p:sp>
          <p:nvSpPr>
            <p:cNvPr id="582" name="Google Shape;582;p41"/>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1"/>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1"/>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1"/>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41"/>
          <p:cNvGrpSpPr/>
          <p:nvPr/>
        </p:nvGrpSpPr>
        <p:grpSpPr>
          <a:xfrm>
            <a:off x="5029270" y="1457228"/>
            <a:ext cx="3384497" cy="2229043"/>
            <a:chOff x="5029270" y="1457228"/>
            <a:chExt cx="3384497" cy="2229043"/>
          </a:xfrm>
        </p:grpSpPr>
        <p:sp>
          <p:nvSpPr>
            <p:cNvPr id="587" name="Google Shape;587;p41"/>
            <p:cNvSpPr/>
            <p:nvPr/>
          </p:nvSpPr>
          <p:spPr>
            <a:xfrm>
              <a:off x="6320045" y="1469966"/>
              <a:ext cx="595034" cy="126373"/>
            </a:xfrm>
            <a:custGeom>
              <a:avLst/>
              <a:gdLst/>
              <a:ahLst/>
              <a:cxnLst/>
              <a:rect l="l" t="t" r="r" b="b"/>
              <a:pathLst>
                <a:path w="48955" h="10397" extrusionOk="0">
                  <a:moveTo>
                    <a:pt x="3111" y="0"/>
                  </a:moveTo>
                  <a:cubicBezTo>
                    <a:pt x="1387" y="0"/>
                    <a:pt x="1" y="1386"/>
                    <a:pt x="1" y="3110"/>
                  </a:cubicBezTo>
                  <a:lnTo>
                    <a:pt x="1" y="7302"/>
                  </a:lnTo>
                  <a:cubicBezTo>
                    <a:pt x="1" y="9010"/>
                    <a:pt x="1387" y="10397"/>
                    <a:pt x="3111" y="10397"/>
                  </a:cubicBezTo>
                  <a:lnTo>
                    <a:pt x="45844" y="10397"/>
                  </a:lnTo>
                  <a:cubicBezTo>
                    <a:pt x="47568" y="10397"/>
                    <a:pt x="48954" y="9010"/>
                    <a:pt x="48954" y="7302"/>
                  </a:cubicBezTo>
                  <a:lnTo>
                    <a:pt x="48954" y="3110"/>
                  </a:lnTo>
                  <a:cubicBezTo>
                    <a:pt x="48954" y="1386"/>
                    <a:pt x="47568" y="0"/>
                    <a:pt x="45844" y="0"/>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1"/>
            <p:cNvSpPr/>
            <p:nvPr/>
          </p:nvSpPr>
          <p:spPr>
            <a:xfrm>
              <a:off x="5452793" y="1926498"/>
              <a:ext cx="2708802" cy="1327284"/>
            </a:xfrm>
            <a:custGeom>
              <a:avLst/>
              <a:gdLst/>
              <a:ahLst/>
              <a:cxnLst/>
              <a:rect l="l" t="t" r="r" b="b"/>
              <a:pathLst>
                <a:path w="222860" h="109199" extrusionOk="0">
                  <a:moveTo>
                    <a:pt x="10853" y="0"/>
                  </a:moveTo>
                  <a:cubicBezTo>
                    <a:pt x="4869" y="0"/>
                    <a:pt x="1" y="4852"/>
                    <a:pt x="1" y="10836"/>
                  </a:cubicBezTo>
                  <a:lnTo>
                    <a:pt x="1" y="98364"/>
                  </a:lnTo>
                  <a:cubicBezTo>
                    <a:pt x="1" y="104348"/>
                    <a:pt x="4869" y="109199"/>
                    <a:pt x="10853" y="109199"/>
                  </a:cubicBezTo>
                  <a:lnTo>
                    <a:pt x="212025" y="109199"/>
                  </a:lnTo>
                  <a:cubicBezTo>
                    <a:pt x="218009" y="109199"/>
                    <a:pt x="222859" y="104348"/>
                    <a:pt x="222859" y="98364"/>
                  </a:cubicBezTo>
                  <a:lnTo>
                    <a:pt x="222859" y="10836"/>
                  </a:lnTo>
                  <a:cubicBezTo>
                    <a:pt x="222859" y="4852"/>
                    <a:pt x="218009" y="0"/>
                    <a:pt x="212025" y="0"/>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1"/>
            <p:cNvSpPr/>
            <p:nvPr/>
          </p:nvSpPr>
          <p:spPr>
            <a:xfrm>
              <a:off x="5476434" y="1941497"/>
              <a:ext cx="2661544" cy="1297298"/>
            </a:xfrm>
            <a:custGeom>
              <a:avLst/>
              <a:gdLst/>
              <a:ahLst/>
              <a:cxnLst/>
              <a:rect l="l" t="t" r="r" b="b"/>
              <a:pathLst>
                <a:path w="218972" h="106732" extrusionOk="0">
                  <a:moveTo>
                    <a:pt x="10853" y="1"/>
                  </a:moveTo>
                  <a:cubicBezTo>
                    <a:pt x="4851" y="1"/>
                    <a:pt x="0" y="4852"/>
                    <a:pt x="0" y="10853"/>
                  </a:cubicBezTo>
                  <a:lnTo>
                    <a:pt x="0" y="48109"/>
                  </a:lnTo>
                  <a:cubicBezTo>
                    <a:pt x="0" y="49664"/>
                    <a:pt x="981" y="51033"/>
                    <a:pt x="2451" y="51540"/>
                  </a:cubicBezTo>
                  <a:cubicBezTo>
                    <a:pt x="3228" y="51810"/>
                    <a:pt x="3753" y="52554"/>
                    <a:pt x="3753" y="53365"/>
                  </a:cubicBezTo>
                  <a:cubicBezTo>
                    <a:pt x="3753" y="54194"/>
                    <a:pt x="3228" y="54921"/>
                    <a:pt x="2451" y="55191"/>
                  </a:cubicBezTo>
                  <a:cubicBezTo>
                    <a:pt x="981" y="55698"/>
                    <a:pt x="0" y="57084"/>
                    <a:pt x="0" y="58623"/>
                  </a:cubicBezTo>
                  <a:lnTo>
                    <a:pt x="0" y="95895"/>
                  </a:lnTo>
                  <a:cubicBezTo>
                    <a:pt x="0" y="101879"/>
                    <a:pt x="4851" y="106731"/>
                    <a:pt x="10853" y="106731"/>
                  </a:cubicBezTo>
                  <a:lnTo>
                    <a:pt x="208135" y="106731"/>
                  </a:lnTo>
                  <a:cubicBezTo>
                    <a:pt x="214119" y="106731"/>
                    <a:pt x="218971" y="101879"/>
                    <a:pt x="218971" y="95895"/>
                  </a:cubicBezTo>
                  <a:lnTo>
                    <a:pt x="218971" y="10853"/>
                  </a:lnTo>
                  <a:cubicBezTo>
                    <a:pt x="218971" y="4852"/>
                    <a:pt x="214119" y="1"/>
                    <a:pt x="208135" y="1"/>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1"/>
            <p:cNvSpPr/>
            <p:nvPr/>
          </p:nvSpPr>
          <p:spPr>
            <a:xfrm>
              <a:off x="5476434" y="1941497"/>
              <a:ext cx="1724646" cy="1297298"/>
            </a:xfrm>
            <a:custGeom>
              <a:avLst/>
              <a:gdLst/>
              <a:ahLst/>
              <a:cxnLst/>
              <a:rect l="l" t="t" r="r" b="b"/>
              <a:pathLst>
                <a:path w="141891" h="106732" extrusionOk="0">
                  <a:moveTo>
                    <a:pt x="10853" y="1"/>
                  </a:moveTo>
                  <a:cubicBezTo>
                    <a:pt x="4851" y="1"/>
                    <a:pt x="0" y="4852"/>
                    <a:pt x="0" y="10853"/>
                  </a:cubicBezTo>
                  <a:lnTo>
                    <a:pt x="0" y="48109"/>
                  </a:lnTo>
                  <a:cubicBezTo>
                    <a:pt x="0" y="49664"/>
                    <a:pt x="981" y="51033"/>
                    <a:pt x="2451" y="51540"/>
                  </a:cubicBezTo>
                  <a:cubicBezTo>
                    <a:pt x="3228" y="51810"/>
                    <a:pt x="3753" y="52554"/>
                    <a:pt x="3753" y="53365"/>
                  </a:cubicBezTo>
                  <a:cubicBezTo>
                    <a:pt x="3753" y="54194"/>
                    <a:pt x="3228" y="54921"/>
                    <a:pt x="2451" y="55191"/>
                  </a:cubicBezTo>
                  <a:cubicBezTo>
                    <a:pt x="981" y="55698"/>
                    <a:pt x="0" y="57084"/>
                    <a:pt x="0" y="58623"/>
                  </a:cubicBezTo>
                  <a:lnTo>
                    <a:pt x="0" y="95895"/>
                  </a:lnTo>
                  <a:cubicBezTo>
                    <a:pt x="0" y="101879"/>
                    <a:pt x="4851" y="106731"/>
                    <a:pt x="10853" y="106731"/>
                  </a:cubicBezTo>
                  <a:lnTo>
                    <a:pt x="141890" y="106731"/>
                  </a:lnTo>
                  <a:lnTo>
                    <a:pt x="141890" y="1"/>
                  </a:lnTo>
                  <a:close/>
                </a:path>
              </a:pathLst>
            </a:custGeom>
            <a:gradFill>
              <a:gsLst>
                <a:gs pos="0">
                  <a:srgbClr val="81EEEB"/>
                </a:gs>
                <a:gs pos="100000">
                  <a:srgbClr val="3AE4DF"/>
                </a:gs>
              </a:gsLst>
              <a:lin ang="8099331" scaled="0"/>
            </a:gra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1"/>
            <p:cNvSpPr/>
            <p:nvPr/>
          </p:nvSpPr>
          <p:spPr>
            <a:xfrm>
              <a:off x="7275637" y="2153536"/>
              <a:ext cx="392026" cy="289708"/>
            </a:xfrm>
            <a:custGeom>
              <a:avLst/>
              <a:gdLst/>
              <a:ahLst/>
              <a:cxnLst/>
              <a:rect l="l" t="t" r="r" b="b"/>
              <a:pathLst>
                <a:path w="32253" h="23835" extrusionOk="0">
                  <a:moveTo>
                    <a:pt x="3095" y="1"/>
                  </a:moveTo>
                  <a:cubicBezTo>
                    <a:pt x="1387" y="1"/>
                    <a:pt x="1" y="1387"/>
                    <a:pt x="1" y="3093"/>
                  </a:cubicBezTo>
                  <a:lnTo>
                    <a:pt x="1" y="20741"/>
                  </a:lnTo>
                  <a:cubicBezTo>
                    <a:pt x="1" y="22449"/>
                    <a:pt x="1387" y="23835"/>
                    <a:pt x="3095" y="23835"/>
                  </a:cubicBezTo>
                  <a:lnTo>
                    <a:pt x="29160" y="23835"/>
                  </a:lnTo>
                  <a:cubicBezTo>
                    <a:pt x="30867" y="23835"/>
                    <a:pt x="32253" y="22449"/>
                    <a:pt x="32253" y="20741"/>
                  </a:cubicBezTo>
                  <a:lnTo>
                    <a:pt x="32253" y="3093"/>
                  </a:lnTo>
                  <a:cubicBezTo>
                    <a:pt x="32253" y="1387"/>
                    <a:pt x="30867" y="1"/>
                    <a:pt x="29160" y="1"/>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1"/>
            <p:cNvSpPr/>
            <p:nvPr/>
          </p:nvSpPr>
          <p:spPr>
            <a:xfrm>
              <a:off x="7748407" y="2184761"/>
              <a:ext cx="292783" cy="37607"/>
            </a:xfrm>
            <a:custGeom>
              <a:avLst/>
              <a:gdLst/>
              <a:ahLst/>
              <a:cxnLst/>
              <a:rect l="l" t="t" r="r" b="b"/>
              <a:pathLst>
                <a:path w="24088" h="3094" extrusionOk="0">
                  <a:moveTo>
                    <a:pt x="1556" y="1"/>
                  </a:moveTo>
                  <a:cubicBezTo>
                    <a:pt x="693" y="1"/>
                    <a:pt x="1" y="693"/>
                    <a:pt x="1" y="1539"/>
                  </a:cubicBezTo>
                  <a:cubicBezTo>
                    <a:pt x="1" y="2401"/>
                    <a:pt x="693" y="3094"/>
                    <a:pt x="1556" y="3094"/>
                  </a:cubicBezTo>
                  <a:lnTo>
                    <a:pt x="22533" y="3094"/>
                  </a:lnTo>
                  <a:cubicBezTo>
                    <a:pt x="23395" y="3094"/>
                    <a:pt x="24088" y="2401"/>
                    <a:pt x="24088" y="1539"/>
                  </a:cubicBezTo>
                  <a:cubicBezTo>
                    <a:pt x="24088" y="693"/>
                    <a:pt x="23395" y="1"/>
                    <a:pt x="22533" y="1"/>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1"/>
            <p:cNvSpPr/>
            <p:nvPr/>
          </p:nvSpPr>
          <p:spPr>
            <a:xfrm>
              <a:off x="7748407" y="2279690"/>
              <a:ext cx="292783" cy="37607"/>
            </a:xfrm>
            <a:custGeom>
              <a:avLst/>
              <a:gdLst/>
              <a:ahLst/>
              <a:cxnLst/>
              <a:rect l="l" t="t" r="r" b="b"/>
              <a:pathLst>
                <a:path w="24088" h="3094" extrusionOk="0">
                  <a:moveTo>
                    <a:pt x="1556" y="0"/>
                  </a:moveTo>
                  <a:cubicBezTo>
                    <a:pt x="693" y="0"/>
                    <a:pt x="1" y="693"/>
                    <a:pt x="1" y="1538"/>
                  </a:cubicBezTo>
                  <a:cubicBezTo>
                    <a:pt x="1" y="2401"/>
                    <a:pt x="693" y="3093"/>
                    <a:pt x="1556" y="3093"/>
                  </a:cubicBezTo>
                  <a:lnTo>
                    <a:pt x="22533" y="3093"/>
                  </a:lnTo>
                  <a:cubicBezTo>
                    <a:pt x="23395" y="3093"/>
                    <a:pt x="24088" y="2401"/>
                    <a:pt x="24088" y="1538"/>
                  </a:cubicBezTo>
                  <a:cubicBezTo>
                    <a:pt x="24088" y="693"/>
                    <a:pt x="23395" y="0"/>
                    <a:pt x="22533"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1"/>
            <p:cNvSpPr/>
            <p:nvPr/>
          </p:nvSpPr>
          <p:spPr>
            <a:xfrm>
              <a:off x="7748407" y="2374618"/>
              <a:ext cx="169097" cy="37595"/>
            </a:xfrm>
            <a:custGeom>
              <a:avLst/>
              <a:gdLst/>
              <a:ahLst/>
              <a:cxnLst/>
              <a:rect l="l" t="t" r="r" b="b"/>
              <a:pathLst>
                <a:path w="13912" h="3093" extrusionOk="0">
                  <a:moveTo>
                    <a:pt x="1556" y="0"/>
                  </a:moveTo>
                  <a:cubicBezTo>
                    <a:pt x="693" y="0"/>
                    <a:pt x="1" y="692"/>
                    <a:pt x="1" y="1538"/>
                  </a:cubicBezTo>
                  <a:cubicBezTo>
                    <a:pt x="1" y="2400"/>
                    <a:pt x="693" y="3093"/>
                    <a:pt x="1556" y="3093"/>
                  </a:cubicBezTo>
                  <a:lnTo>
                    <a:pt x="12357" y="3093"/>
                  </a:lnTo>
                  <a:cubicBezTo>
                    <a:pt x="13219" y="3093"/>
                    <a:pt x="13912" y="2400"/>
                    <a:pt x="13912" y="1538"/>
                  </a:cubicBezTo>
                  <a:cubicBezTo>
                    <a:pt x="13912" y="692"/>
                    <a:pt x="13219" y="0"/>
                    <a:pt x="12357"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1"/>
            <p:cNvSpPr/>
            <p:nvPr/>
          </p:nvSpPr>
          <p:spPr>
            <a:xfrm>
              <a:off x="7275637" y="2514738"/>
              <a:ext cx="392026" cy="289708"/>
            </a:xfrm>
            <a:custGeom>
              <a:avLst/>
              <a:gdLst/>
              <a:ahLst/>
              <a:cxnLst/>
              <a:rect l="l" t="t" r="r" b="b"/>
              <a:pathLst>
                <a:path w="32253" h="23835" extrusionOk="0">
                  <a:moveTo>
                    <a:pt x="3095" y="0"/>
                  </a:moveTo>
                  <a:cubicBezTo>
                    <a:pt x="1387" y="0"/>
                    <a:pt x="1" y="1387"/>
                    <a:pt x="1" y="3093"/>
                  </a:cubicBezTo>
                  <a:lnTo>
                    <a:pt x="1" y="20741"/>
                  </a:lnTo>
                  <a:cubicBezTo>
                    <a:pt x="1" y="22449"/>
                    <a:pt x="1387" y="23835"/>
                    <a:pt x="3095" y="23835"/>
                  </a:cubicBezTo>
                  <a:lnTo>
                    <a:pt x="29160" y="23835"/>
                  </a:lnTo>
                  <a:cubicBezTo>
                    <a:pt x="30867" y="23835"/>
                    <a:pt x="32253" y="22449"/>
                    <a:pt x="32253" y="20741"/>
                  </a:cubicBezTo>
                  <a:lnTo>
                    <a:pt x="32253" y="3093"/>
                  </a:lnTo>
                  <a:cubicBezTo>
                    <a:pt x="32253" y="1387"/>
                    <a:pt x="30867" y="0"/>
                    <a:pt x="29160"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1"/>
            <p:cNvSpPr/>
            <p:nvPr/>
          </p:nvSpPr>
          <p:spPr>
            <a:xfrm>
              <a:off x="7748407" y="2545757"/>
              <a:ext cx="292783" cy="37813"/>
            </a:xfrm>
            <a:custGeom>
              <a:avLst/>
              <a:gdLst/>
              <a:ahLst/>
              <a:cxnLst/>
              <a:rect l="l" t="t" r="r" b="b"/>
              <a:pathLst>
                <a:path w="24088" h="3111" extrusionOk="0">
                  <a:moveTo>
                    <a:pt x="1556" y="0"/>
                  </a:moveTo>
                  <a:cubicBezTo>
                    <a:pt x="693" y="0"/>
                    <a:pt x="1" y="694"/>
                    <a:pt x="1" y="1555"/>
                  </a:cubicBezTo>
                  <a:cubicBezTo>
                    <a:pt x="1" y="2418"/>
                    <a:pt x="693" y="3110"/>
                    <a:pt x="1556" y="3110"/>
                  </a:cubicBezTo>
                  <a:lnTo>
                    <a:pt x="22533" y="3110"/>
                  </a:lnTo>
                  <a:cubicBezTo>
                    <a:pt x="23395" y="3110"/>
                    <a:pt x="24088" y="2418"/>
                    <a:pt x="24088" y="1555"/>
                  </a:cubicBezTo>
                  <a:cubicBezTo>
                    <a:pt x="24088" y="694"/>
                    <a:pt x="23395" y="0"/>
                    <a:pt x="22533"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1"/>
            <p:cNvSpPr/>
            <p:nvPr/>
          </p:nvSpPr>
          <p:spPr>
            <a:xfrm>
              <a:off x="7748407" y="2640673"/>
              <a:ext cx="292783" cy="37825"/>
            </a:xfrm>
            <a:custGeom>
              <a:avLst/>
              <a:gdLst/>
              <a:ahLst/>
              <a:cxnLst/>
              <a:rect l="l" t="t" r="r" b="b"/>
              <a:pathLst>
                <a:path w="24088" h="3112" extrusionOk="0">
                  <a:moveTo>
                    <a:pt x="1556" y="1"/>
                  </a:moveTo>
                  <a:cubicBezTo>
                    <a:pt x="693" y="1"/>
                    <a:pt x="1" y="694"/>
                    <a:pt x="1" y="1556"/>
                  </a:cubicBezTo>
                  <a:cubicBezTo>
                    <a:pt x="1" y="2419"/>
                    <a:pt x="693" y="3111"/>
                    <a:pt x="1556" y="3111"/>
                  </a:cubicBezTo>
                  <a:lnTo>
                    <a:pt x="22533" y="3111"/>
                  </a:lnTo>
                  <a:cubicBezTo>
                    <a:pt x="23395" y="3111"/>
                    <a:pt x="24088" y="2419"/>
                    <a:pt x="24088" y="1556"/>
                  </a:cubicBezTo>
                  <a:cubicBezTo>
                    <a:pt x="24088" y="694"/>
                    <a:pt x="23395" y="1"/>
                    <a:pt x="22533" y="1"/>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1"/>
            <p:cNvSpPr/>
            <p:nvPr/>
          </p:nvSpPr>
          <p:spPr>
            <a:xfrm>
              <a:off x="7748407" y="2735601"/>
              <a:ext cx="169097" cy="37813"/>
            </a:xfrm>
            <a:custGeom>
              <a:avLst/>
              <a:gdLst/>
              <a:ahLst/>
              <a:cxnLst/>
              <a:rect l="l" t="t" r="r" b="b"/>
              <a:pathLst>
                <a:path w="13912" h="3111" extrusionOk="0">
                  <a:moveTo>
                    <a:pt x="1556" y="0"/>
                  </a:moveTo>
                  <a:cubicBezTo>
                    <a:pt x="693" y="0"/>
                    <a:pt x="1" y="694"/>
                    <a:pt x="1" y="1555"/>
                  </a:cubicBezTo>
                  <a:cubicBezTo>
                    <a:pt x="1" y="2418"/>
                    <a:pt x="693" y="3111"/>
                    <a:pt x="1556" y="3111"/>
                  </a:cubicBezTo>
                  <a:lnTo>
                    <a:pt x="12357" y="3111"/>
                  </a:lnTo>
                  <a:cubicBezTo>
                    <a:pt x="13219" y="3111"/>
                    <a:pt x="13912" y="2418"/>
                    <a:pt x="13912" y="1555"/>
                  </a:cubicBezTo>
                  <a:cubicBezTo>
                    <a:pt x="13912" y="694"/>
                    <a:pt x="13219" y="0"/>
                    <a:pt x="12357"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1"/>
            <p:cNvSpPr/>
            <p:nvPr/>
          </p:nvSpPr>
          <p:spPr>
            <a:xfrm>
              <a:off x="7275637" y="2875940"/>
              <a:ext cx="392026" cy="289708"/>
            </a:xfrm>
            <a:custGeom>
              <a:avLst/>
              <a:gdLst/>
              <a:ahLst/>
              <a:cxnLst/>
              <a:rect l="l" t="t" r="r" b="b"/>
              <a:pathLst>
                <a:path w="32253" h="23835" extrusionOk="0">
                  <a:moveTo>
                    <a:pt x="3095" y="0"/>
                  </a:moveTo>
                  <a:cubicBezTo>
                    <a:pt x="1387" y="0"/>
                    <a:pt x="1" y="1386"/>
                    <a:pt x="1" y="3093"/>
                  </a:cubicBezTo>
                  <a:lnTo>
                    <a:pt x="1" y="20740"/>
                  </a:lnTo>
                  <a:cubicBezTo>
                    <a:pt x="1" y="22448"/>
                    <a:pt x="1387" y="23835"/>
                    <a:pt x="3095" y="23835"/>
                  </a:cubicBezTo>
                  <a:lnTo>
                    <a:pt x="29160" y="23835"/>
                  </a:lnTo>
                  <a:cubicBezTo>
                    <a:pt x="30867" y="23835"/>
                    <a:pt x="32253" y="22448"/>
                    <a:pt x="32253" y="20740"/>
                  </a:cubicBezTo>
                  <a:lnTo>
                    <a:pt x="32253" y="3093"/>
                  </a:lnTo>
                  <a:cubicBezTo>
                    <a:pt x="32253" y="1386"/>
                    <a:pt x="30867" y="0"/>
                    <a:pt x="29160" y="0"/>
                  </a:cubicBezTo>
                  <a:close/>
                </a:path>
              </a:pathLst>
            </a:custGeom>
            <a:solidFill>
              <a:srgbClr val="FFFF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1"/>
            <p:cNvSpPr/>
            <p:nvPr/>
          </p:nvSpPr>
          <p:spPr>
            <a:xfrm>
              <a:off x="7748407" y="2906959"/>
              <a:ext cx="292783" cy="37619"/>
            </a:xfrm>
            <a:custGeom>
              <a:avLst/>
              <a:gdLst/>
              <a:ahLst/>
              <a:cxnLst/>
              <a:rect l="l" t="t" r="r" b="b"/>
              <a:pathLst>
                <a:path w="24088" h="3095" extrusionOk="0">
                  <a:moveTo>
                    <a:pt x="1556" y="0"/>
                  </a:moveTo>
                  <a:cubicBezTo>
                    <a:pt x="693" y="0"/>
                    <a:pt x="1" y="694"/>
                    <a:pt x="1" y="1555"/>
                  </a:cubicBezTo>
                  <a:cubicBezTo>
                    <a:pt x="1" y="2400"/>
                    <a:pt x="693" y="3094"/>
                    <a:pt x="1556" y="3094"/>
                  </a:cubicBezTo>
                  <a:lnTo>
                    <a:pt x="22533" y="3094"/>
                  </a:lnTo>
                  <a:cubicBezTo>
                    <a:pt x="23395" y="3094"/>
                    <a:pt x="24088" y="2400"/>
                    <a:pt x="24088" y="1555"/>
                  </a:cubicBezTo>
                  <a:cubicBezTo>
                    <a:pt x="24088" y="694"/>
                    <a:pt x="23395" y="0"/>
                    <a:pt x="22533"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1"/>
            <p:cNvSpPr/>
            <p:nvPr/>
          </p:nvSpPr>
          <p:spPr>
            <a:xfrm>
              <a:off x="7748407" y="3001875"/>
              <a:ext cx="292783" cy="37619"/>
            </a:xfrm>
            <a:custGeom>
              <a:avLst/>
              <a:gdLst/>
              <a:ahLst/>
              <a:cxnLst/>
              <a:rect l="l" t="t" r="r" b="b"/>
              <a:pathLst>
                <a:path w="24088" h="3095" extrusionOk="0">
                  <a:moveTo>
                    <a:pt x="1556" y="1"/>
                  </a:moveTo>
                  <a:cubicBezTo>
                    <a:pt x="693" y="1"/>
                    <a:pt x="1" y="694"/>
                    <a:pt x="1" y="1556"/>
                  </a:cubicBezTo>
                  <a:cubicBezTo>
                    <a:pt x="1" y="2401"/>
                    <a:pt x="693" y="3095"/>
                    <a:pt x="1556" y="3095"/>
                  </a:cubicBezTo>
                  <a:lnTo>
                    <a:pt x="22533" y="3095"/>
                  </a:lnTo>
                  <a:cubicBezTo>
                    <a:pt x="23395" y="3095"/>
                    <a:pt x="24088" y="2401"/>
                    <a:pt x="24088" y="1556"/>
                  </a:cubicBezTo>
                  <a:cubicBezTo>
                    <a:pt x="24088" y="694"/>
                    <a:pt x="23395" y="1"/>
                    <a:pt x="22533" y="1"/>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1"/>
            <p:cNvSpPr/>
            <p:nvPr/>
          </p:nvSpPr>
          <p:spPr>
            <a:xfrm>
              <a:off x="7748407" y="3096803"/>
              <a:ext cx="169097" cy="37619"/>
            </a:xfrm>
            <a:custGeom>
              <a:avLst/>
              <a:gdLst/>
              <a:ahLst/>
              <a:cxnLst/>
              <a:rect l="l" t="t" r="r" b="b"/>
              <a:pathLst>
                <a:path w="13912" h="3095" extrusionOk="0">
                  <a:moveTo>
                    <a:pt x="1556" y="0"/>
                  </a:moveTo>
                  <a:cubicBezTo>
                    <a:pt x="693" y="0"/>
                    <a:pt x="1" y="694"/>
                    <a:pt x="1" y="1555"/>
                  </a:cubicBezTo>
                  <a:cubicBezTo>
                    <a:pt x="1" y="2400"/>
                    <a:pt x="693" y="3094"/>
                    <a:pt x="1556" y="3094"/>
                  </a:cubicBezTo>
                  <a:lnTo>
                    <a:pt x="12357" y="3094"/>
                  </a:lnTo>
                  <a:cubicBezTo>
                    <a:pt x="13219" y="3094"/>
                    <a:pt x="13912" y="2400"/>
                    <a:pt x="13912" y="1555"/>
                  </a:cubicBezTo>
                  <a:cubicBezTo>
                    <a:pt x="13912" y="694"/>
                    <a:pt x="13219" y="0"/>
                    <a:pt x="12357"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1"/>
            <p:cNvSpPr/>
            <p:nvPr/>
          </p:nvSpPr>
          <p:spPr>
            <a:xfrm>
              <a:off x="5920835" y="3483481"/>
              <a:ext cx="99863" cy="100070"/>
            </a:xfrm>
            <a:custGeom>
              <a:avLst/>
              <a:gdLst/>
              <a:ahLst/>
              <a:cxnLst/>
              <a:rect l="l" t="t" r="r" b="b"/>
              <a:pathLst>
                <a:path w="8216" h="8233" extrusionOk="0">
                  <a:moveTo>
                    <a:pt x="4109" y="0"/>
                  </a:moveTo>
                  <a:cubicBezTo>
                    <a:pt x="1844" y="0"/>
                    <a:pt x="0" y="1843"/>
                    <a:pt x="0" y="4108"/>
                  </a:cubicBezTo>
                  <a:cubicBezTo>
                    <a:pt x="0" y="6373"/>
                    <a:pt x="1844" y="8233"/>
                    <a:pt x="4109" y="8233"/>
                  </a:cubicBezTo>
                  <a:cubicBezTo>
                    <a:pt x="6374" y="8233"/>
                    <a:pt x="8216" y="6373"/>
                    <a:pt x="8216" y="4108"/>
                  </a:cubicBezTo>
                  <a:cubicBezTo>
                    <a:pt x="8216" y="1843"/>
                    <a:pt x="6374" y="0"/>
                    <a:pt x="4109" y="0"/>
                  </a:cubicBezTo>
                  <a:close/>
                </a:path>
              </a:pathLst>
            </a:custGeom>
            <a:solidFill>
              <a:schemeClr val="dk2"/>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1"/>
            <p:cNvSpPr/>
            <p:nvPr/>
          </p:nvSpPr>
          <p:spPr>
            <a:xfrm>
              <a:off x="6613861" y="1706048"/>
              <a:ext cx="1714363" cy="373126"/>
            </a:xfrm>
            <a:custGeom>
              <a:avLst/>
              <a:gdLst/>
              <a:ahLst/>
              <a:cxnLst/>
              <a:rect l="l" t="t" r="r" b="b"/>
              <a:pathLst>
                <a:path w="141045" h="30698" extrusionOk="0">
                  <a:moveTo>
                    <a:pt x="2924" y="0"/>
                  </a:moveTo>
                  <a:cubicBezTo>
                    <a:pt x="1386" y="0"/>
                    <a:pt x="0" y="1386"/>
                    <a:pt x="0" y="3093"/>
                  </a:cubicBezTo>
                  <a:lnTo>
                    <a:pt x="0" y="27603"/>
                  </a:lnTo>
                  <a:cubicBezTo>
                    <a:pt x="0" y="29311"/>
                    <a:pt x="1386" y="30697"/>
                    <a:pt x="3093" y="30697"/>
                  </a:cubicBezTo>
                  <a:lnTo>
                    <a:pt x="137951" y="30697"/>
                  </a:lnTo>
                  <a:cubicBezTo>
                    <a:pt x="139659" y="30697"/>
                    <a:pt x="141045" y="29311"/>
                    <a:pt x="141045" y="27603"/>
                  </a:cubicBezTo>
                  <a:lnTo>
                    <a:pt x="141045" y="3093"/>
                  </a:lnTo>
                  <a:cubicBezTo>
                    <a:pt x="141045" y="1386"/>
                    <a:pt x="139659" y="0"/>
                    <a:pt x="137782" y="0"/>
                  </a:cubicBezTo>
                  <a:close/>
                </a:path>
              </a:pathLst>
            </a:custGeom>
            <a:solidFill>
              <a:srgbClr val="A97F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1"/>
            <p:cNvSpPr/>
            <p:nvPr/>
          </p:nvSpPr>
          <p:spPr>
            <a:xfrm>
              <a:off x="6617556" y="1709743"/>
              <a:ext cx="1706973" cy="365736"/>
            </a:xfrm>
            <a:custGeom>
              <a:avLst/>
              <a:gdLst/>
              <a:ahLst/>
              <a:cxnLst/>
              <a:rect l="l" t="t" r="r" b="b"/>
              <a:pathLst>
                <a:path w="140437" h="30090" extrusionOk="0">
                  <a:moveTo>
                    <a:pt x="2789" y="0"/>
                  </a:moveTo>
                  <a:cubicBezTo>
                    <a:pt x="1251" y="0"/>
                    <a:pt x="1" y="1251"/>
                    <a:pt x="1" y="2789"/>
                  </a:cubicBezTo>
                  <a:lnTo>
                    <a:pt x="1" y="27299"/>
                  </a:lnTo>
                  <a:cubicBezTo>
                    <a:pt x="1" y="28838"/>
                    <a:pt x="1251" y="30089"/>
                    <a:pt x="2789" y="30089"/>
                  </a:cubicBezTo>
                  <a:lnTo>
                    <a:pt x="137647" y="30089"/>
                  </a:lnTo>
                  <a:cubicBezTo>
                    <a:pt x="139186" y="30089"/>
                    <a:pt x="140437" y="28838"/>
                    <a:pt x="140437" y="27299"/>
                  </a:cubicBezTo>
                  <a:lnTo>
                    <a:pt x="140437" y="2789"/>
                  </a:lnTo>
                  <a:cubicBezTo>
                    <a:pt x="140437" y="1251"/>
                    <a:pt x="139186" y="0"/>
                    <a:pt x="137647" y="0"/>
                  </a:cubicBezTo>
                  <a:close/>
                </a:path>
              </a:pathLst>
            </a:custGeom>
            <a:solidFill>
              <a:schemeClr val="accent2"/>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1"/>
            <p:cNvSpPr/>
            <p:nvPr/>
          </p:nvSpPr>
          <p:spPr>
            <a:xfrm>
              <a:off x="6703441" y="1776095"/>
              <a:ext cx="233006" cy="233006"/>
            </a:xfrm>
            <a:custGeom>
              <a:avLst/>
              <a:gdLst/>
              <a:ahLst/>
              <a:cxnLst/>
              <a:rect l="l" t="t" r="r" b="b"/>
              <a:pathLst>
                <a:path w="19170" h="19170" extrusionOk="0">
                  <a:moveTo>
                    <a:pt x="9584" y="1"/>
                  </a:moveTo>
                  <a:cubicBezTo>
                    <a:pt x="4294" y="1"/>
                    <a:pt x="0" y="4294"/>
                    <a:pt x="0" y="9586"/>
                  </a:cubicBezTo>
                  <a:cubicBezTo>
                    <a:pt x="0" y="14876"/>
                    <a:pt x="4294" y="19170"/>
                    <a:pt x="9584" y="19170"/>
                  </a:cubicBezTo>
                  <a:cubicBezTo>
                    <a:pt x="14876" y="19170"/>
                    <a:pt x="19169" y="14876"/>
                    <a:pt x="19169" y="9586"/>
                  </a:cubicBezTo>
                  <a:cubicBezTo>
                    <a:pt x="19169" y="4294"/>
                    <a:pt x="14876" y="1"/>
                    <a:pt x="9584" y="1"/>
                  </a:cubicBezTo>
                  <a:close/>
                </a:path>
              </a:pathLst>
            </a:custGeom>
            <a:gradFill>
              <a:gsLst>
                <a:gs pos="0">
                  <a:srgbClr val="81EEEB"/>
                </a:gs>
                <a:gs pos="100000">
                  <a:srgbClr val="3AE4DF"/>
                </a:gs>
              </a:gsLst>
              <a:lin ang="8099331" scaled="0"/>
            </a:gra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1"/>
            <p:cNvSpPr/>
            <p:nvPr/>
          </p:nvSpPr>
          <p:spPr>
            <a:xfrm>
              <a:off x="7036480" y="1829515"/>
              <a:ext cx="674952" cy="37619"/>
            </a:xfrm>
            <a:custGeom>
              <a:avLst/>
              <a:gdLst/>
              <a:ahLst/>
              <a:cxnLst/>
              <a:rect l="l" t="t" r="r" b="b"/>
              <a:pathLst>
                <a:path w="55530" h="3095" extrusionOk="0">
                  <a:moveTo>
                    <a:pt x="1556" y="1"/>
                  </a:moveTo>
                  <a:cubicBezTo>
                    <a:pt x="694" y="1"/>
                    <a:pt x="1" y="694"/>
                    <a:pt x="1" y="1540"/>
                  </a:cubicBezTo>
                  <a:cubicBezTo>
                    <a:pt x="1" y="2401"/>
                    <a:pt x="694" y="3095"/>
                    <a:pt x="1556" y="3095"/>
                  </a:cubicBezTo>
                  <a:lnTo>
                    <a:pt x="53975" y="3095"/>
                  </a:lnTo>
                  <a:cubicBezTo>
                    <a:pt x="54836" y="3095"/>
                    <a:pt x="55530" y="2401"/>
                    <a:pt x="55530" y="1540"/>
                  </a:cubicBezTo>
                  <a:cubicBezTo>
                    <a:pt x="55530" y="694"/>
                    <a:pt x="54836" y="1"/>
                    <a:pt x="53975" y="1"/>
                  </a:cubicBezTo>
                  <a:close/>
                </a:path>
              </a:pathLst>
            </a:custGeom>
            <a:solidFill>
              <a:srgbClr val="FFFF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1"/>
            <p:cNvSpPr/>
            <p:nvPr/>
          </p:nvSpPr>
          <p:spPr>
            <a:xfrm>
              <a:off x="7759285" y="1829515"/>
              <a:ext cx="477304" cy="37619"/>
            </a:xfrm>
            <a:custGeom>
              <a:avLst/>
              <a:gdLst/>
              <a:ahLst/>
              <a:cxnLst/>
              <a:rect l="l" t="t" r="r" b="b"/>
              <a:pathLst>
                <a:path w="39269" h="3095" extrusionOk="0">
                  <a:moveTo>
                    <a:pt x="1540" y="1"/>
                  </a:moveTo>
                  <a:cubicBezTo>
                    <a:pt x="695" y="1"/>
                    <a:pt x="1" y="694"/>
                    <a:pt x="1" y="1540"/>
                  </a:cubicBezTo>
                  <a:cubicBezTo>
                    <a:pt x="1" y="2401"/>
                    <a:pt x="695" y="3095"/>
                    <a:pt x="1540" y="3095"/>
                  </a:cubicBezTo>
                  <a:lnTo>
                    <a:pt x="37714" y="3095"/>
                  </a:lnTo>
                  <a:cubicBezTo>
                    <a:pt x="38575" y="3095"/>
                    <a:pt x="39269" y="2401"/>
                    <a:pt x="39269" y="1540"/>
                  </a:cubicBezTo>
                  <a:cubicBezTo>
                    <a:pt x="39269" y="694"/>
                    <a:pt x="38575" y="1"/>
                    <a:pt x="37714" y="1"/>
                  </a:cubicBezTo>
                  <a:close/>
                </a:path>
              </a:pathLst>
            </a:custGeom>
            <a:solidFill>
              <a:srgbClr val="FFFF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1"/>
            <p:cNvSpPr/>
            <p:nvPr/>
          </p:nvSpPr>
          <p:spPr>
            <a:xfrm>
              <a:off x="7036480" y="1924444"/>
              <a:ext cx="265058" cy="37619"/>
            </a:xfrm>
            <a:custGeom>
              <a:avLst/>
              <a:gdLst/>
              <a:ahLst/>
              <a:cxnLst/>
              <a:rect l="l" t="t" r="r" b="b"/>
              <a:pathLst>
                <a:path w="21807" h="3095" extrusionOk="0">
                  <a:moveTo>
                    <a:pt x="1556" y="0"/>
                  </a:moveTo>
                  <a:cubicBezTo>
                    <a:pt x="694" y="0"/>
                    <a:pt x="1" y="694"/>
                    <a:pt x="1" y="1539"/>
                  </a:cubicBezTo>
                  <a:cubicBezTo>
                    <a:pt x="1" y="2401"/>
                    <a:pt x="694" y="3094"/>
                    <a:pt x="1556" y="3094"/>
                  </a:cubicBezTo>
                  <a:lnTo>
                    <a:pt x="20269" y="3094"/>
                  </a:lnTo>
                  <a:cubicBezTo>
                    <a:pt x="21114" y="3094"/>
                    <a:pt x="21806" y="2401"/>
                    <a:pt x="21806" y="1539"/>
                  </a:cubicBezTo>
                  <a:cubicBezTo>
                    <a:pt x="21806" y="694"/>
                    <a:pt x="21114" y="0"/>
                    <a:pt x="20269" y="0"/>
                  </a:cubicBezTo>
                  <a:close/>
                </a:path>
              </a:pathLst>
            </a:custGeom>
            <a:solidFill>
              <a:srgbClr val="FFFF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1"/>
            <p:cNvSpPr/>
            <p:nvPr/>
          </p:nvSpPr>
          <p:spPr>
            <a:xfrm>
              <a:off x="5673267" y="1457228"/>
              <a:ext cx="459825" cy="389778"/>
            </a:xfrm>
            <a:custGeom>
              <a:avLst/>
              <a:gdLst/>
              <a:ahLst/>
              <a:cxnLst/>
              <a:rect l="l" t="t" r="r" b="b"/>
              <a:pathLst>
                <a:path w="37831" h="32068" extrusionOk="0">
                  <a:moveTo>
                    <a:pt x="4445" y="0"/>
                  </a:moveTo>
                  <a:cubicBezTo>
                    <a:pt x="1995" y="0"/>
                    <a:pt x="0" y="1995"/>
                    <a:pt x="0" y="4446"/>
                  </a:cubicBezTo>
                  <a:lnTo>
                    <a:pt x="0" y="23868"/>
                  </a:lnTo>
                  <a:cubicBezTo>
                    <a:pt x="0" y="26320"/>
                    <a:pt x="1995" y="28314"/>
                    <a:pt x="4445" y="28314"/>
                  </a:cubicBezTo>
                  <a:lnTo>
                    <a:pt x="15162" y="28314"/>
                  </a:lnTo>
                  <a:lnTo>
                    <a:pt x="18915" y="32067"/>
                  </a:lnTo>
                  <a:lnTo>
                    <a:pt x="22667" y="28314"/>
                  </a:lnTo>
                  <a:lnTo>
                    <a:pt x="33384" y="28314"/>
                  </a:lnTo>
                  <a:cubicBezTo>
                    <a:pt x="35836" y="28314"/>
                    <a:pt x="37831" y="26320"/>
                    <a:pt x="37831" y="23868"/>
                  </a:cubicBezTo>
                  <a:lnTo>
                    <a:pt x="37831" y="4446"/>
                  </a:lnTo>
                  <a:cubicBezTo>
                    <a:pt x="37831" y="1995"/>
                    <a:pt x="35836" y="0"/>
                    <a:pt x="33384" y="0"/>
                  </a:cubicBezTo>
                  <a:close/>
                </a:path>
              </a:pathLst>
            </a:custGeom>
            <a:gradFill>
              <a:gsLst>
                <a:gs pos="0">
                  <a:srgbClr val="81EEEB"/>
                </a:gs>
                <a:gs pos="100000">
                  <a:srgbClr val="3AE4DF"/>
                </a:gs>
              </a:gsLst>
              <a:lin ang="8099331" scaled="0"/>
            </a:gra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1"/>
            <p:cNvSpPr/>
            <p:nvPr/>
          </p:nvSpPr>
          <p:spPr>
            <a:xfrm>
              <a:off x="5817909" y="1559948"/>
              <a:ext cx="170543" cy="138710"/>
            </a:xfrm>
            <a:custGeom>
              <a:avLst/>
              <a:gdLst/>
              <a:ahLst/>
              <a:cxnLst/>
              <a:rect l="l" t="t" r="r" b="b"/>
              <a:pathLst>
                <a:path w="14031" h="11412" extrusionOk="0">
                  <a:moveTo>
                    <a:pt x="3685" y="1"/>
                  </a:moveTo>
                  <a:cubicBezTo>
                    <a:pt x="1657" y="1"/>
                    <a:pt x="0" y="1641"/>
                    <a:pt x="0" y="3686"/>
                  </a:cubicBezTo>
                  <a:cubicBezTo>
                    <a:pt x="0" y="4565"/>
                    <a:pt x="0" y="6881"/>
                    <a:pt x="5004" y="10109"/>
                  </a:cubicBezTo>
                  <a:lnTo>
                    <a:pt x="7015" y="11412"/>
                  </a:lnTo>
                  <a:lnTo>
                    <a:pt x="9027" y="10109"/>
                  </a:lnTo>
                  <a:cubicBezTo>
                    <a:pt x="14030" y="6881"/>
                    <a:pt x="14030" y="4565"/>
                    <a:pt x="14030" y="3686"/>
                  </a:cubicBezTo>
                  <a:cubicBezTo>
                    <a:pt x="14030" y="1641"/>
                    <a:pt x="12390" y="1"/>
                    <a:pt x="10345" y="1"/>
                  </a:cubicBezTo>
                  <a:cubicBezTo>
                    <a:pt x="8874" y="1"/>
                    <a:pt x="7623" y="846"/>
                    <a:pt x="7015" y="2081"/>
                  </a:cubicBezTo>
                  <a:cubicBezTo>
                    <a:pt x="6424" y="846"/>
                    <a:pt x="5155" y="1"/>
                    <a:pt x="3685" y="1"/>
                  </a:cubicBezTo>
                  <a:close/>
                </a:path>
              </a:pathLst>
            </a:custGeom>
            <a:solidFill>
              <a:schemeClr val="lt1"/>
            </a:solidFill>
            <a:ln>
              <a:noFill/>
            </a:ln>
            <a:effectLst>
              <a:outerShdw blurRad="57150" dist="19050" dir="5400000" algn="bl" rotWithShape="0">
                <a:schemeClr val="dk1">
                  <a:alpha val="25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1"/>
            <p:cNvSpPr/>
            <p:nvPr/>
          </p:nvSpPr>
          <p:spPr>
            <a:xfrm>
              <a:off x="5300175" y="2956587"/>
              <a:ext cx="436622" cy="284980"/>
            </a:xfrm>
            <a:custGeom>
              <a:avLst/>
              <a:gdLst/>
              <a:ahLst/>
              <a:cxnLst/>
              <a:rect l="l" t="t" r="r" b="b"/>
              <a:pathLst>
                <a:path w="35922" h="23446" extrusionOk="0">
                  <a:moveTo>
                    <a:pt x="3448" y="1"/>
                  </a:moveTo>
                  <a:cubicBezTo>
                    <a:pt x="1555" y="1"/>
                    <a:pt x="0" y="1538"/>
                    <a:pt x="0" y="3432"/>
                  </a:cubicBezTo>
                  <a:lnTo>
                    <a:pt x="0" y="15552"/>
                  </a:lnTo>
                  <a:cubicBezTo>
                    <a:pt x="0" y="17446"/>
                    <a:pt x="1555" y="18983"/>
                    <a:pt x="3448" y="18983"/>
                  </a:cubicBezTo>
                  <a:lnTo>
                    <a:pt x="24950" y="18983"/>
                  </a:lnTo>
                  <a:lnTo>
                    <a:pt x="29074" y="23446"/>
                  </a:lnTo>
                  <a:lnTo>
                    <a:pt x="29074" y="18983"/>
                  </a:lnTo>
                  <a:lnTo>
                    <a:pt x="32473" y="18983"/>
                  </a:lnTo>
                  <a:cubicBezTo>
                    <a:pt x="34382" y="18983"/>
                    <a:pt x="35921" y="17446"/>
                    <a:pt x="35921" y="15552"/>
                  </a:cubicBezTo>
                  <a:lnTo>
                    <a:pt x="35921" y="3432"/>
                  </a:lnTo>
                  <a:cubicBezTo>
                    <a:pt x="35921" y="1538"/>
                    <a:pt x="34382" y="1"/>
                    <a:pt x="32473" y="1"/>
                  </a:cubicBezTo>
                  <a:close/>
                </a:path>
              </a:pathLst>
            </a:custGeom>
            <a:gradFill>
              <a:gsLst>
                <a:gs pos="0">
                  <a:srgbClr val="81EEEB"/>
                </a:gs>
                <a:gs pos="100000">
                  <a:srgbClr val="3AE4DF"/>
                </a:gs>
              </a:gsLst>
              <a:lin ang="8099331" scaled="0"/>
            </a:gra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1"/>
            <p:cNvSpPr/>
            <p:nvPr/>
          </p:nvSpPr>
          <p:spPr>
            <a:xfrm>
              <a:off x="5374951" y="3039798"/>
              <a:ext cx="287058" cy="60822"/>
            </a:xfrm>
            <a:custGeom>
              <a:avLst/>
              <a:gdLst/>
              <a:ahLst/>
              <a:cxnLst/>
              <a:rect l="l" t="t" r="r" b="b"/>
              <a:pathLst>
                <a:path w="23617" h="5004" extrusionOk="0">
                  <a:moveTo>
                    <a:pt x="2503" y="0"/>
                  </a:moveTo>
                  <a:cubicBezTo>
                    <a:pt x="1117" y="0"/>
                    <a:pt x="1" y="1116"/>
                    <a:pt x="1" y="2502"/>
                  </a:cubicBezTo>
                  <a:cubicBezTo>
                    <a:pt x="1" y="3888"/>
                    <a:pt x="1117" y="5004"/>
                    <a:pt x="2503" y="5004"/>
                  </a:cubicBezTo>
                  <a:cubicBezTo>
                    <a:pt x="3873" y="5004"/>
                    <a:pt x="4988" y="3888"/>
                    <a:pt x="4988" y="2502"/>
                  </a:cubicBezTo>
                  <a:cubicBezTo>
                    <a:pt x="4988" y="1116"/>
                    <a:pt x="3873" y="0"/>
                    <a:pt x="2503" y="0"/>
                  </a:cubicBezTo>
                  <a:close/>
                  <a:moveTo>
                    <a:pt x="11817" y="0"/>
                  </a:moveTo>
                  <a:cubicBezTo>
                    <a:pt x="10431" y="0"/>
                    <a:pt x="9316" y="1116"/>
                    <a:pt x="9316" y="2502"/>
                  </a:cubicBezTo>
                  <a:cubicBezTo>
                    <a:pt x="9316" y="3888"/>
                    <a:pt x="10431" y="5004"/>
                    <a:pt x="11817" y="5004"/>
                  </a:cubicBezTo>
                  <a:cubicBezTo>
                    <a:pt x="13186" y="5004"/>
                    <a:pt x="14301" y="3888"/>
                    <a:pt x="14301" y="2502"/>
                  </a:cubicBezTo>
                  <a:cubicBezTo>
                    <a:pt x="14301" y="1116"/>
                    <a:pt x="13186" y="0"/>
                    <a:pt x="11817" y="0"/>
                  </a:cubicBezTo>
                  <a:close/>
                  <a:moveTo>
                    <a:pt x="21131" y="0"/>
                  </a:moveTo>
                  <a:cubicBezTo>
                    <a:pt x="19744" y="0"/>
                    <a:pt x="18629" y="1116"/>
                    <a:pt x="18629" y="2502"/>
                  </a:cubicBezTo>
                  <a:cubicBezTo>
                    <a:pt x="18629" y="3888"/>
                    <a:pt x="19744" y="5004"/>
                    <a:pt x="21131" y="5004"/>
                  </a:cubicBezTo>
                  <a:cubicBezTo>
                    <a:pt x="22500" y="5004"/>
                    <a:pt x="23616" y="3888"/>
                    <a:pt x="23616" y="2502"/>
                  </a:cubicBezTo>
                  <a:cubicBezTo>
                    <a:pt x="23616" y="1116"/>
                    <a:pt x="22500" y="0"/>
                    <a:pt x="21131"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7782513" y="1481684"/>
              <a:ext cx="269993" cy="269981"/>
            </a:xfrm>
            <a:custGeom>
              <a:avLst/>
              <a:gdLst/>
              <a:ahLst/>
              <a:cxnLst/>
              <a:rect l="l" t="t" r="r" b="b"/>
              <a:pathLst>
                <a:path w="22213" h="22212" extrusionOk="0">
                  <a:moveTo>
                    <a:pt x="11106" y="0"/>
                  </a:moveTo>
                  <a:cubicBezTo>
                    <a:pt x="4987" y="0"/>
                    <a:pt x="1" y="4986"/>
                    <a:pt x="1" y="11105"/>
                  </a:cubicBezTo>
                  <a:cubicBezTo>
                    <a:pt x="1" y="17242"/>
                    <a:pt x="4987" y="22212"/>
                    <a:pt x="11106" y="22212"/>
                  </a:cubicBezTo>
                  <a:cubicBezTo>
                    <a:pt x="17225" y="22212"/>
                    <a:pt x="22212" y="17242"/>
                    <a:pt x="22212" y="11105"/>
                  </a:cubicBezTo>
                  <a:cubicBezTo>
                    <a:pt x="22212" y="4986"/>
                    <a:pt x="17225" y="0"/>
                    <a:pt x="11106" y="0"/>
                  </a:cubicBezTo>
                  <a:close/>
                </a:path>
              </a:pathLst>
            </a:custGeom>
            <a:solidFill>
              <a:schemeClr val="lt2"/>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a:off x="7870039" y="1520494"/>
              <a:ext cx="97189" cy="96192"/>
            </a:xfrm>
            <a:custGeom>
              <a:avLst/>
              <a:gdLst/>
              <a:ahLst/>
              <a:cxnLst/>
              <a:rect l="l" t="t" r="r" b="b"/>
              <a:pathLst>
                <a:path w="7996" h="7914" extrusionOk="0">
                  <a:moveTo>
                    <a:pt x="4011" y="1"/>
                  </a:moveTo>
                  <a:cubicBezTo>
                    <a:pt x="1859" y="1"/>
                    <a:pt x="84" y="1730"/>
                    <a:pt x="51" y="3889"/>
                  </a:cubicBezTo>
                  <a:cubicBezTo>
                    <a:pt x="1" y="6070"/>
                    <a:pt x="1741" y="7879"/>
                    <a:pt x="3922" y="7912"/>
                  </a:cubicBezTo>
                  <a:cubicBezTo>
                    <a:pt x="3954" y="7913"/>
                    <a:pt x="3986" y="7913"/>
                    <a:pt x="4017" y="7913"/>
                  </a:cubicBezTo>
                  <a:cubicBezTo>
                    <a:pt x="6171" y="7913"/>
                    <a:pt x="7912" y="6191"/>
                    <a:pt x="7962" y="4042"/>
                  </a:cubicBezTo>
                  <a:cubicBezTo>
                    <a:pt x="7995" y="1861"/>
                    <a:pt x="6255" y="53"/>
                    <a:pt x="4074" y="1"/>
                  </a:cubicBezTo>
                  <a:cubicBezTo>
                    <a:pt x="4053" y="1"/>
                    <a:pt x="4032" y="1"/>
                    <a:pt x="4011" y="1"/>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1"/>
            <p:cNvSpPr/>
            <p:nvPr/>
          </p:nvSpPr>
          <p:spPr>
            <a:xfrm>
              <a:off x="7823803" y="1637592"/>
              <a:ext cx="184727" cy="105673"/>
            </a:xfrm>
            <a:custGeom>
              <a:avLst/>
              <a:gdLst/>
              <a:ahLst/>
              <a:cxnLst/>
              <a:rect l="l" t="t" r="r" b="b"/>
              <a:pathLst>
                <a:path w="15198" h="8694" extrusionOk="0">
                  <a:moveTo>
                    <a:pt x="7551" y="1"/>
                  </a:moveTo>
                  <a:cubicBezTo>
                    <a:pt x="4102" y="1"/>
                    <a:pt x="1150" y="2179"/>
                    <a:pt x="1" y="5243"/>
                  </a:cubicBezTo>
                  <a:cubicBezTo>
                    <a:pt x="1860" y="7305"/>
                    <a:pt x="4531" y="8641"/>
                    <a:pt x="7540" y="8691"/>
                  </a:cubicBezTo>
                  <a:cubicBezTo>
                    <a:pt x="7618" y="8693"/>
                    <a:pt x="7697" y="8694"/>
                    <a:pt x="7775" y="8694"/>
                  </a:cubicBezTo>
                  <a:cubicBezTo>
                    <a:pt x="10690" y="8694"/>
                    <a:pt x="13321" y="7473"/>
                    <a:pt x="15198" y="5531"/>
                  </a:cubicBezTo>
                  <a:cubicBezTo>
                    <a:pt x="14150" y="2369"/>
                    <a:pt x="11208" y="54"/>
                    <a:pt x="7709" y="3"/>
                  </a:cubicBezTo>
                  <a:cubicBezTo>
                    <a:pt x="7656" y="2"/>
                    <a:pt x="7603" y="1"/>
                    <a:pt x="7551" y="1"/>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 name="Google Shape;617;p41"/>
            <p:cNvGrpSpPr/>
            <p:nvPr/>
          </p:nvGrpSpPr>
          <p:grpSpPr>
            <a:xfrm>
              <a:off x="5306560" y="1715806"/>
              <a:ext cx="454888" cy="454888"/>
              <a:chOff x="5289166" y="402821"/>
              <a:chExt cx="801000" cy="801000"/>
            </a:xfrm>
          </p:grpSpPr>
          <p:sp>
            <p:nvSpPr>
              <p:cNvPr id="618" name="Google Shape;618;p41"/>
              <p:cNvSpPr/>
              <p:nvPr/>
            </p:nvSpPr>
            <p:spPr>
              <a:xfrm>
                <a:off x="5289166" y="402821"/>
                <a:ext cx="801000" cy="801000"/>
              </a:xfrm>
              <a:prstGeom prst="blockArc">
                <a:avLst>
                  <a:gd name="adj1" fmla="val 10800000"/>
                  <a:gd name="adj2" fmla="val 0"/>
                  <a:gd name="adj3" fmla="val 25000"/>
                </a:avLst>
              </a:prstGeom>
              <a:solidFill>
                <a:schemeClr val="lt1"/>
              </a:solidFill>
              <a:ln>
                <a:noFill/>
              </a:ln>
              <a:effectLst>
                <a:outerShdw blurRad="485775" dist="114300" dir="2940000" algn="bl" rotWithShape="0">
                  <a:schemeClr val="dk1">
                    <a:alpha val="67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1"/>
              <p:cNvSpPr/>
              <p:nvPr/>
            </p:nvSpPr>
            <p:spPr>
              <a:xfrm rot="10800000" flipH="1">
                <a:off x="5289166" y="402821"/>
                <a:ext cx="801000" cy="801000"/>
              </a:xfrm>
              <a:prstGeom prst="blockArc">
                <a:avLst>
                  <a:gd name="adj1" fmla="val 10800000"/>
                  <a:gd name="adj2" fmla="val 0"/>
                  <a:gd name="adj3" fmla="val 25000"/>
                </a:avLst>
              </a:prstGeom>
              <a:solidFill>
                <a:schemeClr val="dk2"/>
              </a:solidFill>
              <a:ln>
                <a:noFill/>
              </a:ln>
              <a:effectLst>
                <a:outerShdw blurRad="485775" dist="114300" dir="2940000" algn="bl" rotWithShape="0">
                  <a:schemeClr val="dk1">
                    <a:alpha val="67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41"/>
            <p:cNvSpPr/>
            <p:nvPr/>
          </p:nvSpPr>
          <p:spPr>
            <a:xfrm>
              <a:off x="8072364" y="2213821"/>
              <a:ext cx="292491" cy="292491"/>
            </a:xfrm>
            <a:prstGeom prst="ellipse">
              <a:avLst/>
            </a:prstGeom>
            <a:solidFill>
              <a:schemeClr val="accent3"/>
            </a:soli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1" name="Google Shape;621;p41"/>
            <p:cNvGrpSpPr/>
            <p:nvPr/>
          </p:nvGrpSpPr>
          <p:grpSpPr>
            <a:xfrm>
              <a:off x="6387030" y="2729646"/>
              <a:ext cx="995046" cy="816206"/>
              <a:chOff x="6710430" y="2844909"/>
              <a:chExt cx="995046" cy="816206"/>
            </a:xfrm>
          </p:grpSpPr>
          <p:sp>
            <p:nvSpPr>
              <p:cNvPr id="622" name="Google Shape;622;p41"/>
              <p:cNvSpPr/>
              <p:nvPr/>
            </p:nvSpPr>
            <p:spPr>
              <a:xfrm>
                <a:off x="6710430" y="2844909"/>
                <a:ext cx="995046" cy="655225"/>
              </a:xfrm>
              <a:custGeom>
                <a:avLst/>
                <a:gdLst/>
                <a:ahLst/>
                <a:cxnLst/>
                <a:rect l="l" t="t" r="r" b="b"/>
                <a:pathLst>
                  <a:path w="81865" h="53907" extrusionOk="0">
                    <a:moveTo>
                      <a:pt x="3110" y="0"/>
                    </a:moveTo>
                    <a:cubicBezTo>
                      <a:pt x="1386" y="0"/>
                      <a:pt x="0" y="1386"/>
                      <a:pt x="0" y="3094"/>
                    </a:cubicBezTo>
                    <a:lnTo>
                      <a:pt x="0" y="50813"/>
                    </a:lnTo>
                    <a:cubicBezTo>
                      <a:pt x="0" y="52521"/>
                      <a:pt x="1386" y="53907"/>
                      <a:pt x="3110" y="53907"/>
                    </a:cubicBezTo>
                    <a:lnTo>
                      <a:pt x="78771" y="53907"/>
                    </a:lnTo>
                    <a:cubicBezTo>
                      <a:pt x="80478" y="53907"/>
                      <a:pt x="81864" y="52521"/>
                      <a:pt x="81864" y="50813"/>
                    </a:cubicBezTo>
                    <a:lnTo>
                      <a:pt x="81864" y="3094"/>
                    </a:lnTo>
                    <a:cubicBezTo>
                      <a:pt x="81864" y="1386"/>
                      <a:pt x="80478" y="0"/>
                      <a:pt x="78771" y="0"/>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1"/>
              <p:cNvSpPr/>
              <p:nvPr/>
            </p:nvSpPr>
            <p:spPr>
              <a:xfrm>
                <a:off x="6748231" y="2882515"/>
                <a:ext cx="919672" cy="580024"/>
              </a:xfrm>
              <a:custGeom>
                <a:avLst/>
                <a:gdLst/>
                <a:ahLst/>
                <a:cxnLst/>
                <a:rect l="l" t="t" r="r" b="b"/>
                <a:pathLst>
                  <a:path w="75662" h="47719" extrusionOk="0">
                    <a:moveTo>
                      <a:pt x="0" y="0"/>
                    </a:moveTo>
                    <a:lnTo>
                      <a:pt x="0" y="47719"/>
                    </a:lnTo>
                    <a:lnTo>
                      <a:pt x="75661" y="47719"/>
                    </a:lnTo>
                    <a:lnTo>
                      <a:pt x="75661" y="0"/>
                    </a:lnTo>
                    <a:close/>
                  </a:path>
                </a:pathLst>
              </a:custGeom>
              <a:solidFill>
                <a:schemeClr val="dk2"/>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1"/>
              <p:cNvSpPr/>
              <p:nvPr/>
            </p:nvSpPr>
            <p:spPr>
              <a:xfrm>
                <a:off x="6748231" y="3005570"/>
                <a:ext cx="919672" cy="456967"/>
              </a:xfrm>
              <a:custGeom>
                <a:avLst/>
                <a:gdLst/>
                <a:ahLst/>
                <a:cxnLst/>
                <a:rect l="l" t="t" r="r" b="b"/>
                <a:pathLst>
                  <a:path w="75662" h="37595" extrusionOk="0">
                    <a:moveTo>
                      <a:pt x="23395" y="1"/>
                    </a:moveTo>
                    <a:lnTo>
                      <a:pt x="0" y="33200"/>
                    </a:lnTo>
                    <a:lnTo>
                      <a:pt x="0" y="37595"/>
                    </a:lnTo>
                    <a:lnTo>
                      <a:pt x="75661" y="37595"/>
                    </a:lnTo>
                    <a:lnTo>
                      <a:pt x="57946" y="12442"/>
                    </a:lnTo>
                    <a:lnTo>
                      <a:pt x="49089" y="25018"/>
                    </a:lnTo>
                    <a:lnTo>
                      <a:pt x="45048" y="30749"/>
                    </a:lnTo>
                    <a:lnTo>
                      <a:pt x="36630" y="18798"/>
                    </a:lnTo>
                    <a:lnTo>
                      <a:pt x="23395" y="1"/>
                    </a:lnTo>
                    <a:close/>
                  </a:path>
                </a:pathLst>
              </a:custGeom>
              <a:solidFill>
                <a:schemeClr val="dk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1"/>
              <p:cNvSpPr/>
              <p:nvPr/>
            </p:nvSpPr>
            <p:spPr>
              <a:xfrm>
                <a:off x="7225498" y="2979486"/>
                <a:ext cx="140560" cy="140548"/>
              </a:xfrm>
              <a:custGeom>
                <a:avLst/>
                <a:gdLst/>
                <a:ahLst/>
                <a:cxnLst/>
                <a:rect l="l" t="t" r="r" b="b"/>
                <a:pathLst>
                  <a:path w="11564" h="11563" extrusionOk="0">
                    <a:moveTo>
                      <a:pt x="5782" y="1"/>
                    </a:moveTo>
                    <a:cubicBezTo>
                      <a:pt x="2588" y="1"/>
                      <a:pt x="1" y="2586"/>
                      <a:pt x="1" y="5782"/>
                    </a:cubicBezTo>
                    <a:cubicBezTo>
                      <a:pt x="1" y="8976"/>
                      <a:pt x="2588" y="11563"/>
                      <a:pt x="5782" y="11563"/>
                    </a:cubicBezTo>
                    <a:cubicBezTo>
                      <a:pt x="8978" y="11563"/>
                      <a:pt x="11563" y="8976"/>
                      <a:pt x="11563" y="5782"/>
                    </a:cubicBezTo>
                    <a:cubicBezTo>
                      <a:pt x="11563" y="2586"/>
                      <a:pt x="8978" y="1"/>
                      <a:pt x="5782" y="1"/>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1"/>
              <p:cNvSpPr/>
              <p:nvPr/>
            </p:nvSpPr>
            <p:spPr>
              <a:xfrm>
                <a:off x="7321087" y="3433715"/>
                <a:ext cx="227400" cy="2274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 name="Google Shape;627;p41"/>
            <p:cNvSpPr/>
            <p:nvPr/>
          </p:nvSpPr>
          <p:spPr>
            <a:xfrm>
              <a:off x="6878913" y="3637361"/>
              <a:ext cx="48910" cy="48910"/>
            </a:xfrm>
            <a:prstGeom prst="ellipse">
              <a:avLst/>
            </a:prstGeom>
            <a:solidFill>
              <a:schemeClr val="lt1"/>
            </a:soli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1"/>
            <p:cNvSpPr/>
            <p:nvPr/>
          </p:nvSpPr>
          <p:spPr>
            <a:xfrm>
              <a:off x="8364857" y="2484292"/>
              <a:ext cx="48910" cy="48910"/>
            </a:xfrm>
            <a:prstGeom prst="ellipse">
              <a:avLst/>
            </a:prstGeom>
            <a:solidFill>
              <a:schemeClr val="lt1"/>
            </a:soli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1"/>
            <p:cNvSpPr/>
            <p:nvPr/>
          </p:nvSpPr>
          <p:spPr>
            <a:xfrm>
              <a:off x="7170539" y="1473072"/>
              <a:ext cx="48910" cy="48910"/>
            </a:xfrm>
            <a:prstGeom prst="ellipse">
              <a:avLst/>
            </a:prstGeom>
            <a:solidFill>
              <a:schemeClr val="lt1"/>
            </a:soli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1"/>
            <p:cNvSpPr/>
            <p:nvPr/>
          </p:nvSpPr>
          <p:spPr>
            <a:xfrm>
              <a:off x="5226503" y="2396433"/>
              <a:ext cx="48910" cy="48910"/>
            </a:xfrm>
            <a:prstGeom prst="ellipse">
              <a:avLst/>
            </a:prstGeom>
            <a:solidFill>
              <a:schemeClr val="lt1"/>
            </a:soli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1"/>
            <p:cNvSpPr/>
            <p:nvPr/>
          </p:nvSpPr>
          <p:spPr>
            <a:xfrm>
              <a:off x="5029270" y="2748958"/>
              <a:ext cx="270900" cy="270900"/>
            </a:xfrm>
            <a:prstGeom prst="ellipse">
              <a:avLst/>
            </a:prstGeom>
            <a:solidFill>
              <a:schemeClr val="accent3"/>
            </a:soli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41"/>
          <p:cNvSpPr txBox="1"/>
          <p:nvPr/>
        </p:nvSpPr>
        <p:spPr>
          <a:xfrm>
            <a:off x="790100" y="2429750"/>
            <a:ext cx="5056500" cy="1243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200" b="1">
                <a:solidFill>
                  <a:schemeClr val="accent6"/>
                </a:solidFill>
                <a:latin typeface="Montserrat"/>
                <a:ea typeface="Montserrat"/>
                <a:cs typeface="Montserrat"/>
                <a:sym typeface="Montserrat"/>
              </a:rPr>
              <a:t>Closing Ceremony Presentation</a:t>
            </a:r>
            <a:endParaRPr sz="3200" b="1">
              <a:solidFill>
                <a:schemeClr val="accent6"/>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0"/>
          <p:cNvSpPr txBox="1">
            <a:spLocks noGrp="1"/>
          </p:cNvSpPr>
          <p:nvPr>
            <p:ph type="title"/>
          </p:nvPr>
        </p:nvSpPr>
        <p:spPr>
          <a:xfrm>
            <a:off x="720000" y="1454098"/>
            <a:ext cx="3852000" cy="67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Outreach</a:t>
            </a:r>
            <a:endParaRPr sz="5000"/>
          </a:p>
        </p:txBody>
      </p:sp>
      <p:sp>
        <p:nvSpPr>
          <p:cNvPr id="1083" name="Google Shape;1083;p50"/>
          <p:cNvSpPr txBox="1">
            <a:spLocks noGrp="1"/>
          </p:cNvSpPr>
          <p:nvPr>
            <p:ph type="subTitle" idx="1"/>
          </p:nvPr>
        </p:nvSpPr>
        <p:spPr>
          <a:xfrm>
            <a:off x="720000" y="1908200"/>
            <a:ext cx="3705300" cy="2298300"/>
          </a:xfrm>
          <a:prstGeom prst="rect">
            <a:avLst/>
          </a:prstGeom>
        </p:spPr>
        <p:txBody>
          <a:bodyPr spcFirstLastPara="1" wrap="square" lIns="91425" tIns="91425" rIns="91425" bIns="91425" anchor="ctr" anchorCtr="0">
            <a:noAutofit/>
          </a:bodyPr>
          <a:lstStyle/>
          <a:p>
            <a:pPr marL="457200" lvl="0" indent="-330200" algn="l" rtl="0">
              <a:spcBef>
                <a:spcPts val="0"/>
              </a:spcBef>
              <a:spcAft>
                <a:spcPts val="0"/>
              </a:spcAft>
              <a:buSzPts val="1600"/>
              <a:buChar char="●"/>
            </a:pPr>
            <a:r>
              <a:rPr lang="en" sz="2200"/>
              <a:t>Newsletter </a:t>
            </a:r>
            <a:endParaRPr sz="2200"/>
          </a:p>
          <a:p>
            <a:pPr marL="457200" lvl="0" indent="-330200" algn="l" rtl="0">
              <a:spcBef>
                <a:spcPts val="0"/>
              </a:spcBef>
              <a:spcAft>
                <a:spcPts val="0"/>
              </a:spcAft>
              <a:buSzPts val="1600"/>
              <a:buChar char="●"/>
            </a:pPr>
            <a:r>
              <a:rPr lang="en" sz="2200"/>
              <a:t>Instagram Promotion</a:t>
            </a:r>
            <a:endParaRPr sz="2200"/>
          </a:p>
          <a:p>
            <a:pPr marL="457200" lvl="0" indent="-330200" algn="l" rtl="0">
              <a:spcBef>
                <a:spcPts val="0"/>
              </a:spcBef>
              <a:spcAft>
                <a:spcPts val="0"/>
              </a:spcAft>
              <a:buSzPts val="1600"/>
              <a:buChar char="●"/>
            </a:pPr>
            <a:r>
              <a:rPr lang="en" sz="2200"/>
              <a:t>Support from FAPAC and CLUSA</a:t>
            </a:r>
            <a:endParaRPr sz="2200"/>
          </a:p>
        </p:txBody>
      </p:sp>
      <p:grpSp>
        <p:nvGrpSpPr>
          <p:cNvPr id="1084" name="Google Shape;1084;p50"/>
          <p:cNvGrpSpPr/>
          <p:nvPr/>
        </p:nvGrpSpPr>
        <p:grpSpPr>
          <a:xfrm>
            <a:off x="4374739" y="1425006"/>
            <a:ext cx="4256539" cy="2259874"/>
            <a:chOff x="4374739" y="1425006"/>
            <a:chExt cx="4256539" cy="2259874"/>
          </a:xfrm>
        </p:grpSpPr>
        <p:sp>
          <p:nvSpPr>
            <p:cNvPr id="1085" name="Google Shape;1085;p50"/>
            <p:cNvSpPr/>
            <p:nvPr/>
          </p:nvSpPr>
          <p:spPr>
            <a:xfrm>
              <a:off x="6905597" y="3112174"/>
              <a:ext cx="419225" cy="572706"/>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3"/>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0"/>
            <p:cNvSpPr/>
            <p:nvPr/>
          </p:nvSpPr>
          <p:spPr>
            <a:xfrm flipH="1">
              <a:off x="7687763" y="1908249"/>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4"/>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50"/>
            <p:cNvGrpSpPr/>
            <p:nvPr/>
          </p:nvGrpSpPr>
          <p:grpSpPr>
            <a:xfrm>
              <a:off x="4851597" y="1425006"/>
              <a:ext cx="1542900" cy="316800"/>
              <a:chOff x="4801222" y="1142831"/>
              <a:chExt cx="1542900" cy="316800"/>
            </a:xfrm>
          </p:grpSpPr>
          <p:sp>
            <p:nvSpPr>
              <p:cNvPr id="1088" name="Google Shape;1088;p50"/>
              <p:cNvSpPr/>
              <p:nvPr/>
            </p:nvSpPr>
            <p:spPr>
              <a:xfrm>
                <a:off x="4801222" y="1142831"/>
                <a:ext cx="1542900" cy="316800"/>
              </a:xfrm>
              <a:prstGeom prst="roundRect">
                <a:avLst>
                  <a:gd name="adj" fmla="val 16667"/>
                </a:avLst>
              </a:prstGeom>
              <a:solidFill>
                <a:schemeClr val="accent2"/>
              </a:solidFill>
              <a:ln>
                <a:noFill/>
              </a:ln>
              <a:effectLst>
                <a:outerShdw blurRad="1857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0"/>
              <p:cNvSpPr/>
              <p:nvPr/>
            </p:nvSpPr>
            <p:spPr>
              <a:xfrm>
                <a:off x="5161905" y="1239184"/>
                <a:ext cx="604800" cy="35100"/>
              </a:xfrm>
              <a:prstGeom prst="roundRect">
                <a:avLst>
                  <a:gd name="adj" fmla="val 50000"/>
                </a:avLst>
              </a:prstGeom>
              <a:solidFill>
                <a:schemeClr val="accent6"/>
              </a:solidFill>
              <a:ln>
                <a:noFill/>
              </a:ln>
              <a:effectLst>
                <a:outerShdw blurRad="57150" dist="19050" dir="5400000" algn="bl" rotWithShape="0">
                  <a:schemeClr val="dk1">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0"/>
              <p:cNvSpPr/>
              <p:nvPr/>
            </p:nvSpPr>
            <p:spPr>
              <a:xfrm>
                <a:off x="5810078" y="1239184"/>
                <a:ext cx="442500" cy="35100"/>
              </a:xfrm>
              <a:prstGeom prst="roundRect">
                <a:avLst>
                  <a:gd name="adj" fmla="val 50000"/>
                </a:avLst>
              </a:prstGeom>
              <a:solidFill>
                <a:schemeClr val="accent6"/>
              </a:solidFill>
              <a:ln>
                <a:noFill/>
              </a:ln>
              <a:effectLst>
                <a:outerShdw blurRad="57150" dist="19050" dir="5400000" algn="bl" rotWithShape="0">
                  <a:schemeClr val="dk1">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0"/>
              <p:cNvSpPr/>
              <p:nvPr/>
            </p:nvSpPr>
            <p:spPr>
              <a:xfrm>
                <a:off x="5161905" y="1344867"/>
                <a:ext cx="274800" cy="35100"/>
              </a:xfrm>
              <a:prstGeom prst="roundRect">
                <a:avLst>
                  <a:gd name="adj" fmla="val 50000"/>
                </a:avLst>
              </a:prstGeom>
              <a:solidFill>
                <a:schemeClr val="accent6"/>
              </a:solidFill>
              <a:ln>
                <a:noFill/>
              </a:ln>
              <a:effectLst>
                <a:outerShdw blurRad="57150" dist="19050" dir="5400000" algn="bl" rotWithShape="0">
                  <a:schemeClr val="dk1">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0"/>
              <p:cNvSpPr/>
              <p:nvPr/>
            </p:nvSpPr>
            <p:spPr>
              <a:xfrm>
                <a:off x="4858914" y="1184993"/>
                <a:ext cx="232500" cy="232500"/>
              </a:xfrm>
              <a:prstGeom prst="ellipse">
                <a:avLst/>
              </a:prstGeom>
              <a:solidFill>
                <a:schemeClr val="accent4"/>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3" name="Google Shape;1093;p50"/>
            <p:cNvSpPr/>
            <p:nvPr/>
          </p:nvSpPr>
          <p:spPr>
            <a:xfrm>
              <a:off x="6517358" y="1636165"/>
              <a:ext cx="521400" cy="105600"/>
            </a:xfrm>
            <a:prstGeom prst="roundRect">
              <a:avLst>
                <a:gd name="adj" fmla="val 42298"/>
              </a:avLst>
            </a:prstGeom>
            <a:solidFill>
              <a:schemeClr val="accent3"/>
            </a:solidFill>
            <a:ln>
              <a:noFill/>
            </a:ln>
            <a:effectLst>
              <a:outerShdw blurRad="57150" dist="19050" dir="5400000" algn="bl" rotWithShape="0">
                <a:schemeClr val="dk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0"/>
            <p:cNvSpPr/>
            <p:nvPr/>
          </p:nvSpPr>
          <p:spPr>
            <a:xfrm>
              <a:off x="4374739" y="2773665"/>
              <a:ext cx="394500" cy="274800"/>
            </a:xfrm>
            <a:prstGeom prst="wedgeRoundRectCallout">
              <a:avLst>
                <a:gd name="adj1" fmla="val -17374"/>
                <a:gd name="adj2" fmla="val 73101"/>
                <a:gd name="adj3" fmla="val 0"/>
              </a:avLst>
            </a:prstGeom>
            <a:gradFill>
              <a:gsLst>
                <a:gs pos="0">
                  <a:srgbClr val="81EEEB"/>
                </a:gs>
                <a:gs pos="100000">
                  <a:srgbClr val="3AE4DF"/>
                </a:gs>
              </a:gsLst>
              <a:lin ang="5400012" scaled="0"/>
            </a:gra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50"/>
            <p:cNvGrpSpPr/>
            <p:nvPr/>
          </p:nvGrpSpPr>
          <p:grpSpPr>
            <a:xfrm>
              <a:off x="5386483" y="2396195"/>
              <a:ext cx="801000" cy="801000"/>
              <a:chOff x="5372267" y="434783"/>
              <a:chExt cx="801000" cy="801000"/>
            </a:xfrm>
          </p:grpSpPr>
          <p:sp>
            <p:nvSpPr>
              <p:cNvPr id="1096" name="Google Shape;1096;p50"/>
              <p:cNvSpPr/>
              <p:nvPr/>
            </p:nvSpPr>
            <p:spPr>
              <a:xfrm>
                <a:off x="5372267" y="434783"/>
                <a:ext cx="801000" cy="801000"/>
              </a:xfrm>
              <a:prstGeom prst="blockArc">
                <a:avLst>
                  <a:gd name="adj1" fmla="val 10800000"/>
                  <a:gd name="adj2" fmla="val 0"/>
                  <a:gd name="adj3" fmla="val 25000"/>
                </a:avLst>
              </a:prstGeom>
              <a:solidFill>
                <a:schemeClr val="accent2"/>
              </a:solidFill>
              <a:ln>
                <a:noFill/>
              </a:ln>
              <a:effectLst>
                <a:outerShdw blurRad="485775" dist="114300" dir="2940000" algn="bl" rotWithShape="0">
                  <a:schemeClr val="dk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0"/>
              <p:cNvSpPr/>
              <p:nvPr/>
            </p:nvSpPr>
            <p:spPr>
              <a:xfrm rot="10800000" flipH="1">
                <a:off x="5372267" y="434783"/>
                <a:ext cx="801000" cy="801000"/>
              </a:xfrm>
              <a:prstGeom prst="blockArc">
                <a:avLst>
                  <a:gd name="adj1" fmla="val 10800000"/>
                  <a:gd name="adj2" fmla="val 0"/>
                  <a:gd name="adj3" fmla="val 25000"/>
                </a:avLst>
              </a:prstGeom>
              <a:solidFill>
                <a:schemeClr val="accent4"/>
              </a:solidFill>
              <a:ln>
                <a:noFill/>
              </a:ln>
              <a:effectLst>
                <a:outerShdw blurRad="485775" dist="114300" dir="2940000" algn="bl" rotWithShape="0">
                  <a:schemeClr val="dk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50"/>
            <p:cNvGrpSpPr/>
            <p:nvPr/>
          </p:nvGrpSpPr>
          <p:grpSpPr>
            <a:xfrm>
              <a:off x="4785772" y="2647318"/>
              <a:ext cx="739744" cy="1028624"/>
              <a:chOff x="8161500" y="2897475"/>
              <a:chExt cx="1020900" cy="1419575"/>
            </a:xfrm>
          </p:grpSpPr>
          <p:sp>
            <p:nvSpPr>
              <p:cNvPr id="1099" name="Google Shape;1099;p50"/>
              <p:cNvSpPr/>
              <p:nvPr/>
            </p:nvSpPr>
            <p:spPr>
              <a:xfrm>
                <a:off x="8424000" y="2897475"/>
                <a:ext cx="758400" cy="758400"/>
              </a:xfrm>
              <a:prstGeom prst="ellipse">
                <a:avLst/>
              </a:prstGeom>
              <a:solidFill>
                <a:schemeClr val="dk1"/>
              </a:solidFill>
              <a:ln>
                <a:noFill/>
              </a:ln>
              <a:effectLst>
                <a:outerShdw blurRad="214313" dist="19050" dir="540000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0"/>
              <p:cNvSpPr/>
              <p:nvPr/>
            </p:nvSpPr>
            <p:spPr>
              <a:xfrm>
                <a:off x="8877600" y="3669350"/>
                <a:ext cx="138900" cy="138900"/>
              </a:xfrm>
              <a:prstGeom prst="ellipse">
                <a:avLst/>
              </a:prstGeom>
              <a:solidFill>
                <a:schemeClr val="dk1"/>
              </a:solidFill>
              <a:ln>
                <a:noFill/>
              </a:ln>
              <a:effectLst>
                <a:outerShdw blurRad="57150" dist="19050" dir="540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1" name="Google Shape;1101;p50"/>
              <p:cNvGrpSpPr/>
              <p:nvPr/>
            </p:nvGrpSpPr>
            <p:grpSpPr>
              <a:xfrm>
                <a:off x="8662225" y="3048175"/>
                <a:ext cx="281950" cy="894600"/>
                <a:chOff x="9961275" y="3048175"/>
                <a:chExt cx="281950" cy="894600"/>
              </a:xfrm>
            </p:grpSpPr>
            <p:cxnSp>
              <p:nvCxnSpPr>
                <p:cNvPr id="1102" name="Google Shape;1102;p50"/>
                <p:cNvCxnSpPr/>
                <p:nvPr/>
              </p:nvCxnSpPr>
              <p:spPr>
                <a:xfrm>
                  <a:off x="10097400" y="3048175"/>
                  <a:ext cx="0" cy="894600"/>
                </a:xfrm>
                <a:prstGeom prst="straightConnector1">
                  <a:avLst/>
                </a:prstGeom>
                <a:noFill/>
                <a:ln w="19050" cap="flat" cmpd="sng">
                  <a:solidFill>
                    <a:schemeClr val="accent1"/>
                  </a:solidFill>
                  <a:prstDash val="solid"/>
                  <a:round/>
                  <a:headEnd type="none" w="med" len="med"/>
                  <a:tailEnd type="none" w="med" len="med"/>
                </a:ln>
                <a:effectLst>
                  <a:outerShdw blurRad="57150" dist="19050" dir="5400000" algn="bl" rotWithShape="0">
                    <a:schemeClr val="dk1">
                      <a:alpha val="28000"/>
                    </a:schemeClr>
                  </a:outerShdw>
                </a:effectLst>
              </p:spPr>
            </p:cxnSp>
            <p:cxnSp>
              <p:nvCxnSpPr>
                <p:cNvPr id="1103" name="Google Shape;1103;p50"/>
                <p:cNvCxnSpPr/>
                <p:nvPr/>
              </p:nvCxnSpPr>
              <p:spPr>
                <a:xfrm>
                  <a:off x="9961275" y="3354450"/>
                  <a:ext cx="131400" cy="131400"/>
                </a:xfrm>
                <a:prstGeom prst="straightConnector1">
                  <a:avLst/>
                </a:prstGeom>
                <a:noFill/>
                <a:ln w="19050" cap="flat" cmpd="sng">
                  <a:solidFill>
                    <a:schemeClr val="accent1"/>
                  </a:solidFill>
                  <a:prstDash val="solid"/>
                  <a:round/>
                  <a:headEnd type="none" w="med" len="med"/>
                  <a:tailEnd type="none" w="med" len="med"/>
                </a:ln>
                <a:effectLst>
                  <a:outerShdw blurRad="57150" dist="19050" dir="5400000" algn="bl" rotWithShape="0">
                    <a:schemeClr val="dk1">
                      <a:alpha val="28000"/>
                    </a:schemeClr>
                  </a:outerShdw>
                </a:effectLst>
              </p:spPr>
            </p:cxnSp>
            <p:cxnSp>
              <p:nvCxnSpPr>
                <p:cNvPr id="1104" name="Google Shape;1104;p50"/>
                <p:cNvCxnSpPr/>
                <p:nvPr/>
              </p:nvCxnSpPr>
              <p:spPr>
                <a:xfrm flipH="1">
                  <a:off x="10102175" y="3150275"/>
                  <a:ext cx="111900" cy="111900"/>
                </a:xfrm>
                <a:prstGeom prst="straightConnector1">
                  <a:avLst/>
                </a:prstGeom>
                <a:noFill/>
                <a:ln w="19050" cap="flat" cmpd="sng">
                  <a:solidFill>
                    <a:schemeClr val="accent1"/>
                  </a:solidFill>
                  <a:prstDash val="solid"/>
                  <a:round/>
                  <a:headEnd type="none" w="med" len="med"/>
                  <a:tailEnd type="none" w="med" len="med"/>
                </a:ln>
                <a:effectLst>
                  <a:outerShdw blurRad="57150" dist="19050" dir="5400000" algn="bl" rotWithShape="0">
                    <a:schemeClr val="dk1">
                      <a:alpha val="28000"/>
                    </a:schemeClr>
                  </a:outerShdw>
                </a:effectLst>
              </p:spPr>
            </p:cxnSp>
            <p:cxnSp>
              <p:nvCxnSpPr>
                <p:cNvPr id="1105" name="Google Shape;1105;p50"/>
                <p:cNvCxnSpPr/>
                <p:nvPr/>
              </p:nvCxnSpPr>
              <p:spPr>
                <a:xfrm flipH="1">
                  <a:off x="10092625" y="3753100"/>
                  <a:ext cx="150600" cy="150600"/>
                </a:xfrm>
                <a:prstGeom prst="straightConnector1">
                  <a:avLst/>
                </a:prstGeom>
                <a:noFill/>
                <a:ln w="19050" cap="flat" cmpd="sng">
                  <a:solidFill>
                    <a:schemeClr val="accent1"/>
                  </a:solidFill>
                  <a:prstDash val="solid"/>
                  <a:round/>
                  <a:headEnd type="none" w="med" len="med"/>
                  <a:tailEnd type="none" w="med" len="med"/>
                </a:ln>
                <a:effectLst>
                  <a:outerShdw blurRad="57150" dist="19050" dir="5400000" algn="bl" rotWithShape="0">
                    <a:schemeClr val="dk1">
                      <a:alpha val="28000"/>
                    </a:schemeClr>
                  </a:outerShdw>
                </a:effectLst>
              </p:spPr>
            </p:cxnSp>
          </p:grpSp>
          <p:sp>
            <p:nvSpPr>
              <p:cNvPr id="1106" name="Google Shape;1106;p50"/>
              <p:cNvSpPr/>
              <p:nvPr/>
            </p:nvSpPr>
            <p:spPr>
              <a:xfrm>
                <a:off x="8586863" y="3937850"/>
                <a:ext cx="432675" cy="379200"/>
              </a:xfrm>
              <a:custGeom>
                <a:avLst/>
                <a:gdLst/>
                <a:ahLst/>
                <a:cxnLst/>
                <a:rect l="l" t="t" r="r" b="b"/>
                <a:pathLst>
                  <a:path w="17307" h="15168" extrusionOk="0">
                    <a:moveTo>
                      <a:pt x="0" y="0"/>
                    </a:moveTo>
                    <a:lnTo>
                      <a:pt x="17307" y="0"/>
                    </a:lnTo>
                    <a:lnTo>
                      <a:pt x="15362" y="15168"/>
                    </a:lnTo>
                    <a:lnTo>
                      <a:pt x="1556" y="15168"/>
                    </a:lnTo>
                    <a:close/>
                  </a:path>
                </a:pathLst>
              </a:custGeom>
              <a:gradFill>
                <a:gsLst>
                  <a:gs pos="0">
                    <a:schemeClr val="accent6"/>
                  </a:gs>
                  <a:gs pos="100000">
                    <a:schemeClr val="accent2"/>
                  </a:gs>
                </a:gsLst>
                <a:lin ang="0" scaled="0"/>
              </a:gradFill>
              <a:ln>
                <a:noFill/>
              </a:ln>
              <a:effectLst>
                <a:outerShdw blurRad="328613" dist="19050" dir="5400000" algn="bl" rotWithShape="0">
                  <a:schemeClr val="dk1">
                    <a:alpha val="24000"/>
                  </a:schemeClr>
                </a:outerShdw>
              </a:effectLst>
            </p:spPr>
          </p:sp>
          <p:grpSp>
            <p:nvGrpSpPr>
              <p:cNvPr id="1107" name="Google Shape;1107;p50"/>
              <p:cNvGrpSpPr/>
              <p:nvPr/>
            </p:nvGrpSpPr>
            <p:grpSpPr>
              <a:xfrm>
                <a:off x="8161500" y="3500302"/>
                <a:ext cx="525000" cy="298200"/>
                <a:chOff x="10048800" y="3500302"/>
                <a:chExt cx="525000" cy="298200"/>
              </a:xfrm>
            </p:grpSpPr>
            <p:sp>
              <p:nvSpPr>
                <p:cNvPr id="1108" name="Google Shape;1108;p50"/>
                <p:cNvSpPr/>
                <p:nvPr/>
              </p:nvSpPr>
              <p:spPr>
                <a:xfrm>
                  <a:off x="10048800" y="3500302"/>
                  <a:ext cx="525000" cy="298200"/>
                </a:xfrm>
                <a:prstGeom prst="wedgeRoundRectCallout">
                  <a:avLst>
                    <a:gd name="adj1" fmla="val 31681"/>
                    <a:gd name="adj2" fmla="val 70641"/>
                    <a:gd name="adj3"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0"/>
                <p:cNvSpPr/>
                <p:nvPr/>
              </p:nvSpPr>
              <p:spPr>
                <a:xfrm>
                  <a:off x="10111975" y="3601931"/>
                  <a:ext cx="78600" cy="786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0"/>
                <p:cNvSpPr/>
                <p:nvPr/>
              </p:nvSpPr>
              <p:spPr>
                <a:xfrm>
                  <a:off x="10271953" y="3601931"/>
                  <a:ext cx="78600" cy="786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0"/>
                <p:cNvSpPr/>
                <p:nvPr/>
              </p:nvSpPr>
              <p:spPr>
                <a:xfrm>
                  <a:off x="10431932" y="3601931"/>
                  <a:ext cx="78600" cy="786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12" name="Google Shape;1112;p50"/>
            <p:cNvSpPr/>
            <p:nvPr/>
          </p:nvSpPr>
          <p:spPr>
            <a:xfrm>
              <a:off x="8032619" y="3271615"/>
              <a:ext cx="253800" cy="2538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0"/>
            <p:cNvSpPr/>
            <p:nvPr/>
          </p:nvSpPr>
          <p:spPr>
            <a:xfrm>
              <a:off x="5386471" y="2095984"/>
              <a:ext cx="197100" cy="1971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4" name="Google Shape;1114;p50"/>
            <p:cNvGrpSpPr/>
            <p:nvPr/>
          </p:nvGrpSpPr>
          <p:grpSpPr>
            <a:xfrm>
              <a:off x="4408235" y="1688223"/>
              <a:ext cx="3745392" cy="1987726"/>
              <a:chOff x="2442475" y="1834625"/>
              <a:chExt cx="3131075" cy="1661700"/>
            </a:xfrm>
          </p:grpSpPr>
          <p:sp>
            <p:nvSpPr>
              <p:cNvPr id="1115" name="Google Shape;1115;p50"/>
              <p:cNvSpPr/>
              <p:nvPr/>
            </p:nvSpPr>
            <p:spPr>
              <a:xfrm>
                <a:off x="2442475" y="1941350"/>
                <a:ext cx="2724775" cy="107300"/>
              </a:xfrm>
              <a:custGeom>
                <a:avLst/>
                <a:gdLst/>
                <a:ahLst/>
                <a:cxnLst/>
                <a:rect l="l" t="t" r="r" b="b"/>
                <a:pathLst>
                  <a:path w="108991" h="4292" extrusionOk="0">
                    <a:moveTo>
                      <a:pt x="2283" y="0"/>
                    </a:moveTo>
                    <a:cubicBezTo>
                      <a:pt x="1141" y="0"/>
                      <a:pt x="0" y="867"/>
                      <a:pt x="0" y="2009"/>
                    </a:cubicBezTo>
                    <a:cubicBezTo>
                      <a:pt x="0" y="3424"/>
                      <a:pt x="1141" y="4291"/>
                      <a:pt x="2283" y="4291"/>
                    </a:cubicBezTo>
                    <a:lnTo>
                      <a:pt x="106982" y="4291"/>
                    </a:lnTo>
                    <a:cubicBezTo>
                      <a:pt x="108124" y="4291"/>
                      <a:pt x="108991" y="3424"/>
                      <a:pt x="108991" y="2009"/>
                    </a:cubicBezTo>
                    <a:cubicBezTo>
                      <a:pt x="108991" y="867"/>
                      <a:pt x="108124" y="0"/>
                      <a:pt x="106982" y="0"/>
                    </a:cubicBezTo>
                    <a:close/>
                  </a:path>
                </a:pathLst>
              </a:custGeom>
              <a:solidFill>
                <a:schemeClr val="accent6"/>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0"/>
              <p:cNvSpPr/>
              <p:nvPr/>
            </p:nvSpPr>
            <p:spPr>
              <a:xfrm>
                <a:off x="2442475" y="1834625"/>
                <a:ext cx="42825" cy="42825"/>
              </a:xfrm>
              <a:custGeom>
                <a:avLst/>
                <a:gdLst/>
                <a:ahLst/>
                <a:cxnLst/>
                <a:rect l="l" t="t" r="r" b="b"/>
                <a:pathLst>
                  <a:path w="1713" h="1713" extrusionOk="0">
                    <a:moveTo>
                      <a:pt x="845" y="1"/>
                    </a:moveTo>
                    <a:cubicBezTo>
                      <a:pt x="274" y="1"/>
                      <a:pt x="0" y="275"/>
                      <a:pt x="0" y="845"/>
                    </a:cubicBezTo>
                    <a:cubicBezTo>
                      <a:pt x="0" y="1416"/>
                      <a:pt x="274" y="1713"/>
                      <a:pt x="845" y="1713"/>
                    </a:cubicBezTo>
                    <a:cubicBezTo>
                      <a:pt x="1415" y="1713"/>
                      <a:pt x="1712" y="1416"/>
                      <a:pt x="1712" y="845"/>
                    </a:cubicBezTo>
                    <a:cubicBezTo>
                      <a:pt x="1712" y="275"/>
                      <a:pt x="1415" y="1"/>
                      <a:pt x="845" y="1"/>
                    </a:cubicBezTo>
                    <a:close/>
                  </a:path>
                </a:pathLst>
              </a:custGeom>
              <a:solidFill>
                <a:schemeClr val="accent3"/>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0"/>
              <p:cNvSpPr/>
              <p:nvPr/>
            </p:nvSpPr>
            <p:spPr>
              <a:xfrm>
                <a:off x="2534900" y="1834625"/>
                <a:ext cx="50250" cy="42825"/>
              </a:xfrm>
              <a:custGeom>
                <a:avLst/>
                <a:gdLst/>
                <a:ahLst/>
                <a:cxnLst/>
                <a:rect l="l" t="t" r="r" b="b"/>
                <a:pathLst>
                  <a:path w="2010" h="1713" extrusionOk="0">
                    <a:moveTo>
                      <a:pt x="868" y="1"/>
                    </a:moveTo>
                    <a:cubicBezTo>
                      <a:pt x="571" y="1"/>
                      <a:pt x="1" y="275"/>
                      <a:pt x="1" y="845"/>
                    </a:cubicBezTo>
                    <a:cubicBezTo>
                      <a:pt x="1" y="1416"/>
                      <a:pt x="571" y="1713"/>
                      <a:pt x="868" y="1713"/>
                    </a:cubicBezTo>
                    <a:cubicBezTo>
                      <a:pt x="1439" y="1713"/>
                      <a:pt x="2009" y="1416"/>
                      <a:pt x="2009" y="845"/>
                    </a:cubicBezTo>
                    <a:cubicBezTo>
                      <a:pt x="2009" y="275"/>
                      <a:pt x="1439" y="1"/>
                      <a:pt x="868" y="1"/>
                    </a:cubicBezTo>
                    <a:close/>
                  </a:path>
                </a:pathLst>
              </a:custGeom>
              <a:solidFill>
                <a:schemeClr val="accent2"/>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0"/>
              <p:cNvSpPr/>
              <p:nvPr/>
            </p:nvSpPr>
            <p:spPr>
              <a:xfrm>
                <a:off x="2627925" y="1834625"/>
                <a:ext cx="49675" cy="42825"/>
              </a:xfrm>
              <a:custGeom>
                <a:avLst/>
                <a:gdLst/>
                <a:ahLst/>
                <a:cxnLst/>
                <a:rect l="l" t="t" r="r" b="b"/>
                <a:pathLst>
                  <a:path w="1987" h="1713" extrusionOk="0">
                    <a:moveTo>
                      <a:pt x="1142" y="1"/>
                    </a:moveTo>
                    <a:cubicBezTo>
                      <a:pt x="571" y="1"/>
                      <a:pt x="0" y="275"/>
                      <a:pt x="0" y="845"/>
                    </a:cubicBezTo>
                    <a:cubicBezTo>
                      <a:pt x="0" y="1416"/>
                      <a:pt x="571" y="1713"/>
                      <a:pt x="1142" y="1713"/>
                    </a:cubicBezTo>
                    <a:cubicBezTo>
                      <a:pt x="1712" y="1713"/>
                      <a:pt x="1986" y="1416"/>
                      <a:pt x="1986" y="845"/>
                    </a:cubicBezTo>
                    <a:cubicBezTo>
                      <a:pt x="1986" y="275"/>
                      <a:pt x="1712" y="1"/>
                      <a:pt x="1142" y="1"/>
                    </a:cubicBezTo>
                    <a:close/>
                  </a:path>
                </a:pathLst>
              </a:custGeom>
              <a:solidFill>
                <a:schemeClr val="accent4"/>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0"/>
              <p:cNvSpPr/>
              <p:nvPr/>
            </p:nvSpPr>
            <p:spPr>
              <a:xfrm>
                <a:off x="4646250" y="2191275"/>
                <a:ext cx="927300" cy="1305050"/>
              </a:xfrm>
              <a:custGeom>
                <a:avLst/>
                <a:gdLst/>
                <a:ahLst/>
                <a:cxnLst/>
                <a:rect l="l" t="t" r="r" b="b"/>
                <a:pathLst>
                  <a:path w="37092" h="52202" extrusionOk="0">
                    <a:moveTo>
                      <a:pt x="1142" y="1"/>
                    </a:moveTo>
                    <a:cubicBezTo>
                      <a:pt x="571" y="1"/>
                      <a:pt x="0" y="571"/>
                      <a:pt x="0" y="1142"/>
                    </a:cubicBezTo>
                    <a:lnTo>
                      <a:pt x="0" y="51061"/>
                    </a:lnTo>
                    <a:cubicBezTo>
                      <a:pt x="0" y="51631"/>
                      <a:pt x="571" y="52202"/>
                      <a:pt x="1142" y="52202"/>
                    </a:cubicBezTo>
                    <a:lnTo>
                      <a:pt x="35950" y="52202"/>
                    </a:lnTo>
                    <a:cubicBezTo>
                      <a:pt x="36818" y="52202"/>
                      <a:pt x="37092" y="51631"/>
                      <a:pt x="37092" y="51061"/>
                    </a:cubicBezTo>
                    <a:lnTo>
                      <a:pt x="37092" y="1142"/>
                    </a:lnTo>
                    <a:cubicBezTo>
                      <a:pt x="37092" y="571"/>
                      <a:pt x="36818" y="1"/>
                      <a:pt x="35950" y="1"/>
                    </a:cubicBezTo>
                    <a:close/>
                  </a:path>
                </a:pathLst>
              </a:custGeom>
              <a:solidFill>
                <a:schemeClr val="accent6"/>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0"/>
              <p:cNvSpPr/>
              <p:nvPr/>
            </p:nvSpPr>
            <p:spPr>
              <a:xfrm>
                <a:off x="4703325" y="2297975"/>
                <a:ext cx="50225" cy="42825"/>
              </a:xfrm>
              <a:custGeom>
                <a:avLst/>
                <a:gdLst/>
                <a:ahLst/>
                <a:cxnLst/>
                <a:rect l="l" t="t" r="r" b="b"/>
                <a:pathLst>
                  <a:path w="2009" h="1713" extrusionOk="0">
                    <a:moveTo>
                      <a:pt x="1141" y="1"/>
                    </a:moveTo>
                    <a:cubicBezTo>
                      <a:pt x="571" y="1"/>
                      <a:pt x="0" y="298"/>
                      <a:pt x="0" y="868"/>
                    </a:cubicBezTo>
                    <a:cubicBezTo>
                      <a:pt x="0" y="1439"/>
                      <a:pt x="571" y="1713"/>
                      <a:pt x="1141" y="1713"/>
                    </a:cubicBezTo>
                    <a:cubicBezTo>
                      <a:pt x="1712" y="1713"/>
                      <a:pt x="2009" y="1439"/>
                      <a:pt x="2009" y="868"/>
                    </a:cubicBezTo>
                    <a:cubicBezTo>
                      <a:pt x="2009" y="298"/>
                      <a:pt x="1712" y="1"/>
                      <a:pt x="1141" y="1"/>
                    </a:cubicBezTo>
                    <a:close/>
                  </a:path>
                </a:pathLst>
              </a:custGeom>
              <a:solidFill>
                <a:schemeClr val="accent3"/>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0"/>
              <p:cNvSpPr/>
              <p:nvPr/>
            </p:nvSpPr>
            <p:spPr>
              <a:xfrm>
                <a:off x="4803175" y="2297975"/>
                <a:ext cx="42825" cy="42825"/>
              </a:xfrm>
              <a:custGeom>
                <a:avLst/>
                <a:gdLst/>
                <a:ahLst/>
                <a:cxnLst/>
                <a:rect l="l" t="t" r="r" b="b"/>
                <a:pathLst>
                  <a:path w="1713" h="1713" extrusionOk="0">
                    <a:moveTo>
                      <a:pt x="868" y="1"/>
                    </a:moveTo>
                    <a:cubicBezTo>
                      <a:pt x="297" y="1"/>
                      <a:pt x="0" y="298"/>
                      <a:pt x="0" y="868"/>
                    </a:cubicBezTo>
                    <a:cubicBezTo>
                      <a:pt x="0" y="1439"/>
                      <a:pt x="297" y="1713"/>
                      <a:pt x="868" y="1713"/>
                    </a:cubicBezTo>
                    <a:cubicBezTo>
                      <a:pt x="1438" y="1713"/>
                      <a:pt x="1712" y="1439"/>
                      <a:pt x="1712" y="868"/>
                    </a:cubicBezTo>
                    <a:cubicBezTo>
                      <a:pt x="1712" y="298"/>
                      <a:pt x="1438" y="1"/>
                      <a:pt x="868" y="1"/>
                    </a:cubicBezTo>
                    <a:close/>
                  </a:path>
                </a:pathLst>
              </a:custGeom>
              <a:solidFill>
                <a:schemeClr val="accent2"/>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0"/>
              <p:cNvSpPr/>
              <p:nvPr/>
            </p:nvSpPr>
            <p:spPr>
              <a:xfrm>
                <a:off x="4896175" y="2297975"/>
                <a:ext cx="49675" cy="42825"/>
              </a:xfrm>
              <a:custGeom>
                <a:avLst/>
                <a:gdLst/>
                <a:ahLst/>
                <a:cxnLst/>
                <a:rect l="l" t="t" r="r" b="b"/>
                <a:pathLst>
                  <a:path w="1987" h="1713" extrusionOk="0">
                    <a:moveTo>
                      <a:pt x="1142" y="1"/>
                    </a:moveTo>
                    <a:cubicBezTo>
                      <a:pt x="572" y="1"/>
                      <a:pt x="1" y="298"/>
                      <a:pt x="1" y="868"/>
                    </a:cubicBezTo>
                    <a:cubicBezTo>
                      <a:pt x="1" y="1439"/>
                      <a:pt x="572" y="1713"/>
                      <a:pt x="1142" y="1713"/>
                    </a:cubicBezTo>
                    <a:cubicBezTo>
                      <a:pt x="1416" y="1713"/>
                      <a:pt x="1987" y="1439"/>
                      <a:pt x="1987" y="868"/>
                    </a:cubicBezTo>
                    <a:cubicBezTo>
                      <a:pt x="1987" y="298"/>
                      <a:pt x="1416" y="1"/>
                      <a:pt x="1142" y="1"/>
                    </a:cubicBezTo>
                    <a:close/>
                  </a:path>
                </a:pathLst>
              </a:custGeom>
              <a:solidFill>
                <a:schemeClr val="accent4"/>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0"/>
              <p:cNvSpPr/>
              <p:nvPr/>
            </p:nvSpPr>
            <p:spPr>
              <a:xfrm>
                <a:off x="4845975" y="2827891"/>
                <a:ext cx="535275" cy="535275"/>
              </a:xfrm>
              <a:custGeom>
                <a:avLst/>
                <a:gdLst/>
                <a:ahLst/>
                <a:cxnLst/>
                <a:rect l="l" t="t" r="r" b="b"/>
                <a:pathLst>
                  <a:path w="21411" h="21411" extrusionOk="0">
                    <a:moveTo>
                      <a:pt x="10568" y="6574"/>
                    </a:moveTo>
                    <a:cubicBezTo>
                      <a:pt x="12851" y="6574"/>
                      <a:pt x="14563" y="8560"/>
                      <a:pt x="14563" y="10842"/>
                    </a:cubicBezTo>
                    <a:cubicBezTo>
                      <a:pt x="14563" y="12851"/>
                      <a:pt x="12851" y="14837"/>
                      <a:pt x="10568" y="14837"/>
                    </a:cubicBezTo>
                    <a:cubicBezTo>
                      <a:pt x="8286" y="14837"/>
                      <a:pt x="6574" y="12851"/>
                      <a:pt x="6574" y="10842"/>
                    </a:cubicBezTo>
                    <a:cubicBezTo>
                      <a:pt x="6574" y="8560"/>
                      <a:pt x="8286" y="6574"/>
                      <a:pt x="10568" y="6574"/>
                    </a:cubicBezTo>
                    <a:close/>
                    <a:moveTo>
                      <a:pt x="8560" y="0"/>
                    </a:moveTo>
                    <a:lnTo>
                      <a:pt x="8560" y="2009"/>
                    </a:lnTo>
                    <a:cubicBezTo>
                      <a:pt x="7715" y="2283"/>
                      <a:pt x="6848" y="2580"/>
                      <a:pt x="6003" y="3150"/>
                    </a:cubicBezTo>
                    <a:lnTo>
                      <a:pt x="4565" y="1712"/>
                    </a:lnTo>
                    <a:lnTo>
                      <a:pt x="1712" y="4565"/>
                    </a:lnTo>
                    <a:lnTo>
                      <a:pt x="3150" y="6277"/>
                    </a:lnTo>
                    <a:cubicBezTo>
                      <a:pt x="2580" y="6848"/>
                      <a:pt x="2283" y="7715"/>
                      <a:pt x="2009" y="8560"/>
                    </a:cubicBezTo>
                    <a:lnTo>
                      <a:pt x="0" y="8560"/>
                    </a:lnTo>
                    <a:lnTo>
                      <a:pt x="0" y="12851"/>
                    </a:lnTo>
                    <a:lnTo>
                      <a:pt x="2009" y="12851"/>
                    </a:lnTo>
                    <a:cubicBezTo>
                      <a:pt x="2283" y="13695"/>
                      <a:pt x="2580" y="14563"/>
                      <a:pt x="3150" y="15407"/>
                    </a:cubicBezTo>
                    <a:lnTo>
                      <a:pt x="1712" y="16845"/>
                    </a:lnTo>
                    <a:lnTo>
                      <a:pt x="4565" y="19698"/>
                    </a:lnTo>
                    <a:lnTo>
                      <a:pt x="6003" y="18260"/>
                    </a:lnTo>
                    <a:cubicBezTo>
                      <a:pt x="6848" y="18831"/>
                      <a:pt x="7715" y="19128"/>
                      <a:pt x="8560" y="19402"/>
                    </a:cubicBezTo>
                    <a:lnTo>
                      <a:pt x="8560" y="21410"/>
                    </a:lnTo>
                    <a:lnTo>
                      <a:pt x="12554" y="21410"/>
                    </a:lnTo>
                    <a:lnTo>
                      <a:pt x="12851" y="19402"/>
                    </a:lnTo>
                    <a:cubicBezTo>
                      <a:pt x="13696" y="19128"/>
                      <a:pt x="14563" y="18831"/>
                      <a:pt x="15134" y="18260"/>
                    </a:cubicBezTo>
                    <a:lnTo>
                      <a:pt x="16845" y="19698"/>
                    </a:lnTo>
                    <a:lnTo>
                      <a:pt x="19699" y="16845"/>
                    </a:lnTo>
                    <a:lnTo>
                      <a:pt x="18261" y="15407"/>
                    </a:lnTo>
                    <a:cubicBezTo>
                      <a:pt x="18831" y="14563"/>
                      <a:pt x="19128" y="13695"/>
                      <a:pt x="19128" y="12851"/>
                    </a:cubicBezTo>
                    <a:lnTo>
                      <a:pt x="21410" y="12851"/>
                    </a:lnTo>
                    <a:lnTo>
                      <a:pt x="21410" y="8560"/>
                    </a:lnTo>
                    <a:lnTo>
                      <a:pt x="19128" y="8560"/>
                    </a:lnTo>
                    <a:cubicBezTo>
                      <a:pt x="19128" y="7715"/>
                      <a:pt x="18831" y="6848"/>
                      <a:pt x="18261" y="6277"/>
                    </a:cubicBezTo>
                    <a:lnTo>
                      <a:pt x="19699" y="4565"/>
                    </a:lnTo>
                    <a:lnTo>
                      <a:pt x="16845" y="1712"/>
                    </a:lnTo>
                    <a:lnTo>
                      <a:pt x="15134" y="3150"/>
                    </a:lnTo>
                    <a:cubicBezTo>
                      <a:pt x="14563" y="2580"/>
                      <a:pt x="13696" y="2283"/>
                      <a:pt x="12851" y="2009"/>
                    </a:cubicBezTo>
                    <a:lnTo>
                      <a:pt x="12554" y="0"/>
                    </a:lnTo>
                    <a:close/>
                  </a:path>
                </a:pathLst>
              </a:custGeom>
              <a:solidFill>
                <a:schemeClr val="dk1"/>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0"/>
              <p:cNvSpPr/>
              <p:nvPr/>
            </p:nvSpPr>
            <p:spPr>
              <a:xfrm>
                <a:off x="3598000" y="2191275"/>
                <a:ext cx="927300" cy="1305050"/>
              </a:xfrm>
              <a:custGeom>
                <a:avLst/>
                <a:gdLst/>
                <a:ahLst/>
                <a:cxnLst/>
                <a:rect l="l" t="t" r="r" b="b"/>
                <a:pathLst>
                  <a:path w="37092" h="52202" extrusionOk="0">
                    <a:moveTo>
                      <a:pt x="1142" y="1"/>
                    </a:moveTo>
                    <a:cubicBezTo>
                      <a:pt x="274" y="1"/>
                      <a:pt x="0" y="571"/>
                      <a:pt x="0" y="1142"/>
                    </a:cubicBezTo>
                    <a:lnTo>
                      <a:pt x="0" y="51061"/>
                    </a:lnTo>
                    <a:cubicBezTo>
                      <a:pt x="0" y="51631"/>
                      <a:pt x="274" y="52202"/>
                      <a:pt x="1142" y="52202"/>
                    </a:cubicBezTo>
                    <a:lnTo>
                      <a:pt x="35950" y="52202"/>
                    </a:lnTo>
                    <a:cubicBezTo>
                      <a:pt x="36521" y="52202"/>
                      <a:pt x="37092" y="51631"/>
                      <a:pt x="37092" y="51061"/>
                    </a:cubicBezTo>
                    <a:lnTo>
                      <a:pt x="37092" y="1142"/>
                    </a:lnTo>
                    <a:cubicBezTo>
                      <a:pt x="37092" y="571"/>
                      <a:pt x="36521" y="1"/>
                      <a:pt x="35950" y="1"/>
                    </a:cubicBezTo>
                    <a:close/>
                  </a:path>
                </a:pathLst>
              </a:custGeom>
              <a:solidFill>
                <a:schemeClr val="accent1"/>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0"/>
              <p:cNvSpPr/>
              <p:nvPr/>
            </p:nvSpPr>
            <p:spPr>
              <a:xfrm>
                <a:off x="3655050" y="2433800"/>
                <a:ext cx="813175" cy="1005475"/>
              </a:xfrm>
              <a:custGeom>
                <a:avLst/>
                <a:gdLst/>
                <a:ahLst/>
                <a:cxnLst/>
                <a:rect l="l" t="t" r="r" b="b"/>
                <a:pathLst>
                  <a:path w="32527" h="40219" extrusionOk="0">
                    <a:moveTo>
                      <a:pt x="1" y="0"/>
                    </a:moveTo>
                    <a:lnTo>
                      <a:pt x="1" y="40218"/>
                    </a:lnTo>
                    <a:lnTo>
                      <a:pt x="32527" y="40218"/>
                    </a:lnTo>
                    <a:lnTo>
                      <a:pt x="32527" y="0"/>
                    </a:lnTo>
                    <a:close/>
                  </a:path>
                </a:pathLst>
              </a:custGeom>
              <a:solidFill>
                <a:schemeClr val="dk2"/>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0"/>
              <p:cNvSpPr/>
              <p:nvPr/>
            </p:nvSpPr>
            <p:spPr>
              <a:xfrm>
                <a:off x="3647650" y="2297975"/>
                <a:ext cx="50225" cy="42825"/>
              </a:xfrm>
              <a:custGeom>
                <a:avLst/>
                <a:gdLst/>
                <a:ahLst/>
                <a:cxnLst/>
                <a:rect l="l" t="t" r="r" b="b"/>
                <a:pathLst>
                  <a:path w="2009" h="1713" extrusionOk="0">
                    <a:moveTo>
                      <a:pt x="868" y="1"/>
                    </a:moveTo>
                    <a:cubicBezTo>
                      <a:pt x="297" y="1"/>
                      <a:pt x="0" y="298"/>
                      <a:pt x="0" y="868"/>
                    </a:cubicBezTo>
                    <a:cubicBezTo>
                      <a:pt x="0" y="1439"/>
                      <a:pt x="297" y="1713"/>
                      <a:pt x="868" y="1713"/>
                    </a:cubicBezTo>
                    <a:cubicBezTo>
                      <a:pt x="1438" y="1713"/>
                      <a:pt x="2009" y="1439"/>
                      <a:pt x="2009" y="868"/>
                    </a:cubicBezTo>
                    <a:cubicBezTo>
                      <a:pt x="2009" y="298"/>
                      <a:pt x="1438" y="1"/>
                      <a:pt x="868" y="1"/>
                    </a:cubicBezTo>
                    <a:close/>
                  </a:path>
                </a:pathLst>
              </a:custGeom>
              <a:solidFill>
                <a:schemeClr val="accent3"/>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0"/>
              <p:cNvSpPr/>
              <p:nvPr/>
            </p:nvSpPr>
            <p:spPr>
              <a:xfrm>
                <a:off x="3740650" y="2297975"/>
                <a:ext cx="49675" cy="42825"/>
              </a:xfrm>
              <a:custGeom>
                <a:avLst/>
                <a:gdLst/>
                <a:ahLst/>
                <a:cxnLst/>
                <a:rect l="l" t="t" r="r" b="b"/>
                <a:pathLst>
                  <a:path w="1987" h="1713" extrusionOk="0">
                    <a:moveTo>
                      <a:pt x="1142" y="1"/>
                    </a:moveTo>
                    <a:cubicBezTo>
                      <a:pt x="571" y="1"/>
                      <a:pt x="1" y="298"/>
                      <a:pt x="1" y="868"/>
                    </a:cubicBezTo>
                    <a:cubicBezTo>
                      <a:pt x="1" y="1439"/>
                      <a:pt x="571" y="1713"/>
                      <a:pt x="1142" y="1713"/>
                    </a:cubicBezTo>
                    <a:cubicBezTo>
                      <a:pt x="1416" y="1713"/>
                      <a:pt x="1987" y="1439"/>
                      <a:pt x="1987" y="868"/>
                    </a:cubicBezTo>
                    <a:cubicBezTo>
                      <a:pt x="1987" y="298"/>
                      <a:pt x="1416" y="1"/>
                      <a:pt x="1142" y="1"/>
                    </a:cubicBezTo>
                    <a:close/>
                  </a:path>
                </a:pathLst>
              </a:custGeom>
              <a:solidFill>
                <a:schemeClr val="accent2"/>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0"/>
              <p:cNvSpPr/>
              <p:nvPr/>
            </p:nvSpPr>
            <p:spPr>
              <a:xfrm>
                <a:off x="3840525" y="2297975"/>
                <a:ext cx="42825" cy="42825"/>
              </a:xfrm>
              <a:custGeom>
                <a:avLst/>
                <a:gdLst/>
                <a:ahLst/>
                <a:cxnLst/>
                <a:rect l="l" t="t" r="r" b="b"/>
                <a:pathLst>
                  <a:path w="1713" h="1713" extrusionOk="0">
                    <a:moveTo>
                      <a:pt x="845" y="1"/>
                    </a:moveTo>
                    <a:cubicBezTo>
                      <a:pt x="274" y="1"/>
                      <a:pt x="0" y="298"/>
                      <a:pt x="0" y="868"/>
                    </a:cubicBezTo>
                    <a:cubicBezTo>
                      <a:pt x="0" y="1439"/>
                      <a:pt x="274" y="1713"/>
                      <a:pt x="845" y="1713"/>
                    </a:cubicBezTo>
                    <a:cubicBezTo>
                      <a:pt x="1415" y="1713"/>
                      <a:pt x="1712" y="1439"/>
                      <a:pt x="1712" y="868"/>
                    </a:cubicBezTo>
                    <a:cubicBezTo>
                      <a:pt x="1712" y="298"/>
                      <a:pt x="1415" y="1"/>
                      <a:pt x="845" y="1"/>
                    </a:cubicBezTo>
                    <a:close/>
                  </a:path>
                </a:pathLst>
              </a:custGeom>
              <a:solidFill>
                <a:schemeClr val="accent5"/>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0"/>
              <p:cNvSpPr/>
              <p:nvPr/>
            </p:nvSpPr>
            <p:spPr>
              <a:xfrm>
                <a:off x="3790300" y="3061500"/>
                <a:ext cx="542125" cy="35400"/>
              </a:xfrm>
              <a:custGeom>
                <a:avLst/>
                <a:gdLst/>
                <a:ahLst/>
                <a:cxnLst/>
                <a:rect l="l" t="t" r="r" b="b"/>
                <a:pathLst>
                  <a:path w="21685" h="1416" extrusionOk="0">
                    <a:moveTo>
                      <a:pt x="571" y="0"/>
                    </a:moveTo>
                    <a:cubicBezTo>
                      <a:pt x="297" y="0"/>
                      <a:pt x="1" y="274"/>
                      <a:pt x="1" y="571"/>
                    </a:cubicBezTo>
                    <a:cubicBezTo>
                      <a:pt x="1" y="1141"/>
                      <a:pt x="297" y="1415"/>
                      <a:pt x="571" y="1415"/>
                    </a:cubicBezTo>
                    <a:lnTo>
                      <a:pt x="20840" y="1415"/>
                    </a:lnTo>
                    <a:cubicBezTo>
                      <a:pt x="21411" y="1415"/>
                      <a:pt x="21685" y="1141"/>
                      <a:pt x="21685" y="571"/>
                    </a:cubicBezTo>
                    <a:cubicBezTo>
                      <a:pt x="21685" y="274"/>
                      <a:pt x="21411" y="0"/>
                      <a:pt x="20840" y="0"/>
                    </a:cubicBezTo>
                    <a:close/>
                  </a:path>
                </a:pathLst>
              </a:custGeom>
              <a:solidFill>
                <a:schemeClr val="accent6"/>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0"/>
              <p:cNvSpPr/>
              <p:nvPr/>
            </p:nvSpPr>
            <p:spPr>
              <a:xfrm>
                <a:off x="3790300" y="3175625"/>
                <a:ext cx="542125" cy="35400"/>
              </a:xfrm>
              <a:custGeom>
                <a:avLst/>
                <a:gdLst/>
                <a:ahLst/>
                <a:cxnLst/>
                <a:rect l="l" t="t" r="r" b="b"/>
                <a:pathLst>
                  <a:path w="21685" h="1416" extrusionOk="0">
                    <a:moveTo>
                      <a:pt x="571" y="0"/>
                    </a:moveTo>
                    <a:cubicBezTo>
                      <a:pt x="297" y="0"/>
                      <a:pt x="1" y="274"/>
                      <a:pt x="1" y="571"/>
                    </a:cubicBezTo>
                    <a:cubicBezTo>
                      <a:pt x="1" y="1141"/>
                      <a:pt x="297" y="1415"/>
                      <a:pt x="571" y="1415"/>
                    </a:cubicBezTo>
                    <a:lnTo>
                      <a:pt x="20840" y="1415"/>
                    </a:lnTo>
                    <a:cubicBezTo>
                      <a:pt x="21411" y="1415"/>
                      <a:pt x="21685" y="1141"/>
                      <a:pt x="21685" y="571"/>
                    </a:cubicBezTo>
                    <a:cubicBezTo>
                      <a:pt x="21685" y="274"/>
                      <a:pt x="21411" y="0"/>
                      <a:pt x="20840" y="0"/>
                    </a:cubicBezTo>
                    <a:close/>
                  </a:path>
                </a:pathLst>
              </a:custGeom>
              <a:solidFill>
                <a:schemeClr val="accent6"/>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0"/>
              <p:cNvSpPr/>
              <p:nvPr/>
            </p:nvSpPr>
            <p:spPr>
              <a:xfrm>
                <a:off x="3932950" y="3282325"/>
                <a:ext cx="256825" cy="42825"/>
              </a:xfrm>
              <a:custGeom>
                <a:avLst/>
                <a:gdLst/>
                <a:ahLst/>
                <a:cxnLst/>
                <a:rect l="l" t="t" r="r" b="b"/>
                <a:pathLst>
                  <a:path w="10273" h="1713" extrusionOk="0">
                    <a:moveTo>
                      <a:pt x="571" y="0"/>
                    </a:moveTo>
                    <a:cubicBezTo>
                      <a:pt x="298" y="0"/>
                      <a:pt x="1" y="571"/>
                      <a:pt x="1" y="868"/>
                    </a:cubicBezTo>
                    <a:cubicBezTo>
                      <a:pt x="1" y="1142"/>
                      <a:pt x="298" y="1712"/>
                      <a:pt x="571" y="1712"/>
                    </a:cubicBezTo>
                    <a:lnTo>
                      <a:pt x="9428" y="1712"/>
                    </a:lnTo>
                    <a:cubicBezTo>
                      <a:pt x="9998" y="1712"/>
                      <a:pt x="10272" y="1142"/>
                      <a:pt x="10272" y="868"/>
                    </a:cubicBezTo>
                    <a:cubicBezTo>
                      <a:pt x="10272" y="571"/>
                      <a:pt x="9998" y="0"/>
                      <a:pt x="9428" y="0"/>
                    </a:cubicBezTo>
                    <a:close/>
                  </a:path>
                </a:pathLst>
              </a:custGeom>
              <a:solidFill>
                <a:schemeClr val="accent6"/>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0"/>
              <p:cNvSpPr/>
              <p:nvPr/>
            </p:nvSpPr>
            <p:spPr>
              <a:xfrm>
                <a:off x="3911850" y="2533650"/>
                <a:ext cx="306450" cy="306450"/>
              </a:xfrm>
              <a:custGeom>
                <a:avLst/>
                <a:gdLst/>
                <a:ahLst/>
                <a:cxnLst/>
                <a:rect l="l" t="t" r="r" b="b"/>
                <a:pathLst>
                  <a:path w="12258" h="12258" extrusionOk="0">
                    <a:moveTo>
                      <a:pt x="5981" y="1"/>
                    </a:moveTo>
                    <a:cubicBezTo>
                      <a:pt x="2557" y="1"/>
                      <a:pt x="0" y="2557"/>
                      <a:pt x="0" y="5981"/>
                    </a:cubicBezTo>
                    <a:cubicBezTo>
                      <a:pt x="0" y="9405"/>
                      <a:pt x="2557" y="12258"/>
                      <a:pt x="5981" y="12258"/>
                    </a:cubicBezTo>
                    <a:cubicBezTo>
                      <a:pt x="9404" y="12258"/>
                      <a:pt x="12258" y="9405"/>
                      <a:pt x="12258" y="5981"/>
                    </a:cubicBezTo>
                    <a:cubicBezTo>
                      <a:pt x="12258" y="2557"/>
                      <a:pt x="9404" y="1"/>
                      <a:pt x="5981" y="1"/>
                    </a:cubicBezTo>
                    <a:close/>
                  </a:path>
                </a:pathLst>
              </a:custGeom>
              <a:solidFill>
                <a:schemeClr val="accent4"/>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0"/>
              <p:cNvSpPr/>
              <p:nvPr/>
            </p:nvSpPr>
            <p:spPr>
              <a:xfrm>
                <a:off x="4004300" y="2576450"/>
                <a:ext cx="114150" cy="106725"/>
              </a:xfrm>
              <a:custGeom>
                <a:avLst/>
                <a:gdLst/>
                <a:ahLst/>
                <a:cxnLst/>
                <a:rect l="l" t="t" r="r" b="b"/>
                <a:pathLst>
                  <a:path w="4566" h="4269" extrusionOk="0">
                    <a:moveTo>
                      <a:pt x="2283" y="1"/>
                    </a:moveTo>
                    <a:cubicBezTo>
                      <a:pt x="1141" y="1"/>
                      <a:pt x="0" y="845"/>
                      <a:pt x="0" y="2283"/>
                    </a:cubicBezTo>
                    <a:cubicBezTo>
                      <a:pt x="0" y="3424"/>
                      <a:pt x="1141" y="4269"/>
                      <a:pt x="2283" y="4269"/>
                    </a:cubicBezTo>
                    <a:cubicBezTo>
                      <a:pt x="3424" y="4269"/>
                      <a:pt x="4565" y="3424"/>
                      <a:pt x="4565" y="2283"/>
                    </a:cubicBezTo>
                    <a:cubicBezTo>
                      <a:pt x="4565" y="845"/>
                      <a:pt x="3424" y="1"/>
                      <a:pt x="2283" y="1"/>
                    </a:cubicBezTo>
                    <a:close/>
                  </a:path>
                </a:pathLst>
              </a:custGeom>
              <a:solidFill>
                <a:srgbClr val="FFFFFF"/>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0"/>
              <p:cNvSpPr/>
              <p:nvPr/>
            </p:nvSpPr>
            <p:spPr>
              <a:xfrm>
                <a:off x="3954650" y="2711700"/>
                <a:ext cx="214000" cy="121550"/>
              </a:xfrm>
              <a:custGeom>
                <a:avLst/>
                <a:gdLst/>
                <a:ahLst/>
                <a:cxnLst/>
                <a:rect l="l" t="t" r="r" b="b"/>
                <a:pathLst>
                  <a:path w="8560" h="4862" extrusionOk="0">
                    <a:moveTo>
                      <a:pt x="4269" y="0"/>
                    </a:moveTo>
                    <a:cubicBezTo>
                      <a:pt x="2283" y="0"/>
                      <a:pt x="571" y="1141"/>
                      <a:pt x="0" y="2853"/>
                    </a:cubicBezTo>
                    <a:cubicBezTo>
                      <a:pt x="1141" y="3995"/>
                      <a:pt x="2557" y="4862"/>
                      <a:pt x="4269" y="4862"/>
                    </a:cubicBezTo>
                    <a:cubicBezTo>
                      <a:pt x="5980" y="4862"/>
                      <a:pt x="7418" y="3995"/>
                      <a:pt x="8560" y="2853"/>
                    </a:cubicBezTo>
                    <a:cubicBezTo>
                      <a:pt x="7989" y="1141"/>
                      <a:pt x="6277" y="0"/>
                      <a:pt x="4269" y="0"/>
                    </a:cubicBezTo>
                    <a:close/>
                  </a:path>
                </a:pathLst>
              </a:custGeom>
              <a:solidFill>
                <a:srgbClr val="FFFFFF"/>
              </a:solidFill>
              <a:ln>
                <a:noFill/>
              </a:ln>
              <a:effectLst>
                <a:outerShdw blurRad="57150" dist="19050" dir="5400000" algn="bl" rotWithShape="0">
                  <a:schemeClr val="dk1">
                    <a:alpha val="18000"/>
                  </a:schemeClr>
                </a:outerShdw>
                <a:reflection stA="4000" endPos="54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50"/>
            <p:cNvGrpSpPr/>
            <p:nvPr/>
          </p:nvGrpSpPr>
          <p:grpSpPr>
            <a:xfrm>
              <a:off x="7199564" y="2548592"/>
              <a:ext cx="836053" cy="232500"/>
              <a:chOff x="7110769" y="2167592"/>
              <a:chExt cx="836053" cy="232500"/>
            </a:xfrm>
          </p:grpSpPr>
          <p:sp>
            <p:nvSpPr>
              <p:cNvPr id="1136" name="Google Shape;1136;p50"/>
              <p:cNvSpPr/>
              <p:nvPr/>
            </p:nvSpPr>
            <p:spPr>
              <a:xfrm>
                <a:off x="7110769" y="2167592"/>
                <a:ext cx="338100" cy="232500"/>
              </a:xfrm>
              <a:prstGeom prst="roundRect">
                <a:avLst>
                  <a:gd name="adj" fmla="val 16667"/>
                </a:avLst>
              </a:prstGeom>
              <a:solidFill>
                <a:schemeClr val="lt1"/>
              </a:solidFill>
              <a:ln>
                <a:noFill/>
              </a:ln>
              <a:effectLst>
                <a:outerShdw blurRad="57150" dist="19050" dir="5400000" algn="bl" rotWithShape="0">
                  <a:schemeClr val="dk1">
                    <a:alpha val="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0"/>
              <p:cNvSpPr/>
              <p:nvPr/>
            </p:nvSpPr>
            <p:spPr>
              <a:xfrm>
                <a:off x="7552322" y="2167610"/>
                <a:ext cx="394500" cy="35100"/>
              </a:xfrm>
              <a:prstGeom prst="roundRect">
                <a:avLst>
                  <a:gd name="adj" fmla="val 50000"/>
                </a:avLst>
              </a:prstGeom>
              <a:solidFill>
                <a:schemeClr val="lt1"/>
              </a:solidFill>
              <a:ln>
                <a:noFill/>
              </a:ln>
              <a:effectLst>
                <a:outerShdw blurRad="57150" dist="19050" dir="5400000" algn="bl" rotWithShape="0">
                  <a:schemeClr val="dk1">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0"/>
              <p:cNvSpPr/>
              <p:nvPr/>
            </p:nvSpPr>
            <p:spPr>
              <a:xfrm>
                <a:off x="7552322" y="2259290"/>
                <a:ext cx="274800" cy="35100"/>
              </a:xfrm>
              <a:prstGeom prst="roundRect">
                <a:avLst>
                  <a:gd name="adj" fmla="val 50000"/>
                </a:avLst>
              </a:prstGeom>
              <a:solidFill>
                <a:schemeClr val="lt1"/>
              </a:solidFill>
              <a:ln>
                <a:noFill/>
              </a:ln>
              <a:effectLst>
                <a:outerShdw blurRad="57150" dist="19050" dir="5400000" algn="bl" rotWithShape="0">
                  <a:schemeClr val="dk1">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0"/>
              <p:cNvSpPr/>
              <p:nvPr/>
            </p:nvSpPr>
            <p:spPr>
              <a:xfrm>
                <a:off x="7552322" y="2350970"/>
                <a:ext cx="159600" cy="35100"/>
              </a:xfrm>
              <a:prstGeom prst="roundRect">
                <a:avLst>
                  <a:gd name="adj" fmla="val 50000"/>
                </a:avLst>
              </a:prstGeom>
              <a:solidFill>
                <a:schemeClr val="lt1"/>
              </a:solidFill>
              <a:ln>
                <a:noFill/>
              </a:ln>
              <a:effectLst>
                <a:outerShdw blurRad="57150" dist="19050" dir="5400000" algn="bl" rotWithShape="0">
                  <a:schemeClr val="dk1">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51"/>
          <p:cNvSpPr txBox="1">
            <a:spLocks noGrp="1"/>
          </p:cNvSpPr>
          <p:nvPr>
            <p:ph type="title"/>
          </p:nvPr>
        </p:nvSpPr>
        <p:spPr>
          <a:xfrm>
            <a:off x="720000" y="1465050"/>
            <a:ext cx="40539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Social Media</a:t>
            </a:r>
            <a:endParaRPr/>
          </a:p>
        </p:txBody>
      </p:sp>
      <p:grpSp>
        <p:nvGrpSpPr>
          <p:cNvPr id="1145" name="Google Shape;1145;p51"/>
          <p:cNvGrpSpPr/>
          <p:nvPr/>
        </p:nvGrpSpPr>
        <p:grpSpPr>
          <a:xfrm>
            <a:off x="4572002" y="983473"/>
            <a:ext cx="3648694" cy="3149998"/>
            <a:chOff x="4572002" y="983473"/>
            <a:chExt cx="3648694" cy="3149998"/>
          </a:xfrm>
        </p:grpSpPr>
        <p:sp>
          <p:nvSpPr>
            <p:cNvPr id="1146" name="Google Shape;1146;p51"/>
            <p:cNvSpPr/>
            <p:nvPr/>
          </p:nvSpPr>
          <p:spPr>
            <a:xfrm>
              <a:off x="5114109" y="3393901"/>
              <a:ext cx="305056" cy="711891"/>
            </a:xfrm>
            <a:custGeom>
              <a:avLst/>
              <a:gdLst/>
              <a:ahLst/>
              <a:cxnLst/>
              <a:rect l="l" t="t" r="r" b="b"/>
              <a:pathLst>
                <a:path w="27098" h="63237" extrusionOk="0">
                  <a:moveTo>
                    <a:pt x="3771" y="1"/>
                  </a:moveTo>
                  <a:cubicBezTo>
                    <a:pt x="3500" y="1"/>
                    <a:pt x="3230" y="34"/>
                    <a:pt x="2976" y="102"/>
                  </a:cubicBezTo>
                  <a:cubicBezTo>
                    <a:pt x="1878" y="406"/>
                    <a:pt x="1116" y="1116"/>
                    <a:pt x="728" y="2214"/>
                  </a:cubicBezTo>
                  <a:cubicBezTo>
                    <a:pt x="1" y="4260"/>
                    <a:pt x="744" y="7083"/>
                    <a:pt x="1878" y="8621"/>
                  </a:cubicBezTo>
                  <a:cubicBezTo>
                    <a:pt x="2216" y="9095"/>
                    <a:pt x="2621" y="9568"/>
                    <a:pt x="3010" y="10024"/>
                  </a:cubicBezTo>
                  <a:cubicBezTo>
                    <a:pt x="3922" y="11123"/>
                    <a:pt x="4887" y="12255"/>
                    <a:pt x="5326" y="13659"/>
                  </a:cubicBezTo>
                  <a:cubicBezTo>
                    <a:pt x="6154" y="16228"/>
                    <a:pt x="5410" y="18426"/>
                    <a:pt x="4684" y="20555"/>
                  </a:cubicBezTo>
                  <a:cubicBezTo>
                    <a:pt x="4294" y="21687"/>
                    <a:pt x="3889" y="22871"/>
                    <a:pt x="3719" y="24122"/>
                  </a:cubicBezTo>
                  <a:cubicBezTo>
                    <a:pt x="3365" y="26725"/>
                    <a:pt x="3922" y="29125"/>
                    <a:pt x="5258" y="30748"/>
                  </a:cubicBezTo>
                  <a:cubicBezTo>
                    <a:pt x="5630" y="31187"/>
                    <a:pt x="6086" y="31593"/>
                    <a:pt x="6509" y="31999"/>
                  </a:cubicBezTo>
                  <a:cubicBezTo>
                    <a:pt x="7134" y="32557"/>
                    <a:pt x="7776" y="33148"/>
                    <a:pt x="8233" y="33876"/>
                  </a:cubicBezTo>
                  <a:cubicBezTo>
                    <a:pt x="9670" y="36073"/>
                    <a:pt x="9146" y="38981"/>
                    <a:pt x="8639" y="40975"/>
                  </a:cubicBezTo>
                  <a:cubicBezTo>
                    <a:pt x="8572" y="41262"/>
                    <a:pt x="8486" y="41550"/>
                    <a:pt x="8419" y="41837"/>
                  </a:cubicBezTo>
                  <a:cubicBezTo>
                    <a:pt x="7895" y="43798"/>
                    <a:pt x="7371" y="45810"/>
                    <a:pt x="7794" y="47737"/>
                  </a:cubicBezTo>
                  <a:cubicBezTo>
                    <a:pt x="8335" y="50171"/>
                    <a:pt x="10228" y="51878"/>
                    <a:pt x="12223" y="53687"/>
                  </a:cubicBezTo>
                  <a:cubicBezTo>
                    <a:pt x="13879" y="55174"/>
                    <a:pt x="15586" y="56712"/>
                    <a:pt x="16516" y="58740"/>
                  </a:cubicBezTo>
                  <a:cubicBezTo>
                    <a:pt x="16719" y="59180"/>
                    <a:pt x="16888" y="59637"/>
                    <a:pt x="17040" y="60077"/>
                  </a:cubicBezTo>
                  <a:cubicBezTo>
                    <a:pt x="17328" y="60870"/>
                    <a:pt x="17598" y="61632"/>
                    <a:pt x="18071" y="62256"/>
                  </a:cubicBezTo>
                  <a:cubicBezTo>
                    <a:pt x="18561" y="62916"/>
                    <a:pt x="19221" y="63237"/>
                    <a:pt x="20082" y="63237"/>
                  </a:cubicBezTo>
                  <a:cubicBezTo>
                    <a:pt x="20522" y="63237"/>
                    <a:pt x="21013" y="63153"/>
                    <a:pt x="21536" y="62984"/>
                  </a:cubicBezTo>
                  <a:cubicBezTo>
                    <a:pt x="22162" y="62781"/>
                    <a:pt x="22838" y="62459"/>
                    <a:pt x="23514" y="62054"/>
                  </a:cubicBezTo>
                  <a:cubicBezTo>
                    <a:pt x="25694" y="60753"/>
                    <a:pt x="27098" y="58251"/>
                    <a:pt x="27030" y="55833"/>
                  </a:cubicBezTo>
                  <a:cubicBezTo>
                    <a:pt x="26963" y="53500"/>
                    <a:pt x="25796" y="51489"/>
                    <a:pt x="24579" y="49342"/>
                  </a:cubicBezTo>
                  <a:cubicBezTo>
                    <a:pt x="23700" y="47838"/>
                    <a:pt x="22804" y="46265"/>
                    <a:pt x="22331" y="44559"/>
                  </a:cubicBezTo>
                  <a:cubicBezTo>
                    <a:pt x="21367" y="41212"/>
                    <a:pt x="22111" y="37696"/>
                    <a:pt x="22838" y="34298"/>
                  </a:cubicBezTo>
                  <a:cubicBezTo>
                    <a:pt x="22922" y="33926"/>
                    <a:pt x="22990" y="33554"/>
                    <a:pt x="23075" y="33182"/>
                  </a:cubicBezTo>
                  <a:cubicBezTo>
                    <a:pt x="23801" y="29616"/>
                    <a:pt x="24292" y="25559"/>
                    <a:pt x="22331" y="22381"/>
                  </a:cubicBezTo>
                  <a:cubicBezTo>
                    <a:pt x="20995" y="20234"/>
                    <a:pt x="18714" y="18831"/>
                    <a:pt x="16516" y="17479"/>
                  </a:cubicBezTo>
                  <a:cubicBezTo>
                    <a:pt x="14082" y="15974"/>
                    <a:pt x="11563" y="14436"/>
                    <a:pt x="10244" y="11883"/>
                  </a:cubicBezTo>
                  <a:cubicBezTo>
                    <a:pt x="9484" y="10429"/>
                    <a:pt x="9196" y="8773"/>
                    <a:pt x="8926" y="7184"/>
                  </a:cubicBezTo>
                  <a:lnTo>
                    <a:pt x="8842" y="6728"/>
                  </a:lnTo>
                  <a:cubicBezTo>
                    <a:pt x="8554" y="5054"/>
                    <a:pt x="8182" y="3314"/>
                    <a:pt x="7168" y="1928"/>
                  </a:cubicBezTo>
                  <a:cubicBezTo>
                    <a:pt x="6323" y="760"/>
                    <a:pt x="4988" y="1"/>
                    <a:pt x="3771" y="1"/>
                  </a:cubicBezTo>
                  <a:close/>
                </a:path>
              </a:pathLst>
            </a:custGeom>
            <a:solidFill>
              <a:schemeClr val="accent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1"/>
            <p:cNvSpPr/>
            <p:nvPr/>
          </p:nvSpPr>
          <p:spPr>
            <a:xfrm rot="-347953">
              <a:off x="7458837" y="1988443"/>
              <a:ext cx="319131" cy="1010675"/>
            </a:xfrm>
            <a:custGeom>
              <a:avLst/>
              <a:gdLst/>
              <a:ahLst/>
              <a:cxnLst/>
              <a:rect l="l" t="t" r="r" b="b"/>
              <a:pathLst>
                <a:path w="28348" h="89777" extrusionOk="0">
                  <a:moveTo>
                    <a:pt x="22990" y="0"/>
                  </a:moveTo>
                  <a:cubicBezTo>
                    <a:pt x="20759" y="0"/>
                    <a:pt x="19253" y="2249"/>
                    <a:pt x="18933" y="4480"/>
                  </a:cubicBezTo>
                  <a:cubicBezTo>
                    <a:pt x="18764" y="5765"/>
                    <a:pt x="18764" y="7016"/>
                    <a:pt x="18764" y="8215"/>
                  </a:cubicBezTo>
                  <a:cubicBezTo>
                    <a:pt x="18764" y="10616"/>
                    <a:pt x="18764" y="12881"/>
                    <a:pt x="17445" y="15281"/>
                  </a:cubicBezTo>
                  <a:cubicBezTo>
                    <a:pt x="16634" y="16769"/>
                    <a:pt x="15535" y="18071"/>
                    <a:pt x="14453" y="19322"/>
                  </a:cubicBezTo>
                  <a:cubicBezTo>
                    <a:pt x="13693" y="20235"/>
                    <a:pt x="12881" y="21181"/>
                    <a:pt x="12221" y="22178"/>
                  </a:cubicBezTo>
                  <a:cubicBezTo>
                    <a:pt x="9839" y="25694"/>
                    <a:pt x="9010" y="30005"/>
                    <a:pt x="9805" y="34653"/>
                  </a:cubicBezTo>
                  <a:cubicBezTo>
                    <a:pt x="10515" y="38795"/>
                    <a:pt x="9433" y="42090"/>
                    <a:pt x="6052" y="46030"/>
                  </a:cubicBezTo>
                  <a:cubicBezTo>
                    <a:pt x="3077" y="49512"/>
                    <a:pt x="1" y="53096"/>
                    <a:pt x="964" y="58167"/>
                  </a:cubicBezTo>
                  <a:cubicBezTo>
                    <a:pt x="1302" y="59958"/>
                    <a:pt x="2131" y="61716"/>
                    <a:pt x="2924" y="63441"/>
                  </a:cubicBezTo>
                  <a:cubicBezTo>
                    <a:pt x="4311" y="66364"/>
                    <a:pt x="5714" y="69391"/>
                    <a:pt x="4885" y="72772"/>
                  </a:cubicBezTo>
                  <a:cubicBezTo>
                    <a:pt x="4599" y="73921"/>
                    <a:pt x="4040" y="74985"/>
                    <a:pt x="3517" y="75999"/>
                  </a:cubicBezTo>
                  <a:cubicBezTo>
                    <a:pt x="3246" y="76524"/>
                    <a:pt x="2958" y="77065"/>
                    <a:pt x="2722" y="77606"/>
                  </a:cubicBezTo>
                  <a:cubicBezTo>
                    <a:pt x="1741" y="79837"/>
                    <a:pt x="1471" y="82186"/>
                    <a:pt x="1978" y="84248"/>
                  </a:cubicBezTo>
                  <a:cubicBezTo>
                    <a:pt x="2367" y="85905"/>
                    <a:pt x="3314" y="87426"/>
                    <a:pt x="4565" y="88441"/>
                  </a:cubicBezTo>
                  <a:cubicBezTo>
                    <a:pt x="5020" y="88813"/>
                    <a:pt x="5494" y="89101"/>
                    <a:pt x="6001" y="89320"/>
                  </a:cubicBezTo>
                  <a:cubicBezTo>
                    <a:pt x="6677" y="89624"/>
                    <a:pt x="7472" y="89777"/>
                    <a:pt x="8401" y="89777"/>
                  </a:cubicBezTo>
                  <a:cubicBezTo>
                    <a:pt x="10768" y="89777"/>
                    <a:pt x="13727" y="88762"/>
                    <a:pt x="15552" y="87309"/>
                  </a:cubicBezTo>
                  <a:cubicBezTo>
                    <a:pt x="18527" y="84976"/>
                    <a:pt x="18392" y="81866"/>
                    <a:pt x="18239" y="78569"/>
                  </a:cubicBezTo>
                  <a:cubicBezTo>
                    <a:pt x="18122" y="75932"/>
                    <a:pt x="18003" y="73227"/>
                    <a:pt x="19456" y="70777"/>
                  </a:cubicBezTo>
                  <a:cubicBezTo>
                    <a:pt x="20099" y="69661"/>
                    <a:pt x="20910" y="68647"/>
                    <a:pt x="21671" y="67649"/>
                  </a:cubicBezTo>
                  <a:cubicBezTo>
                    <a:pt x="22972" y="65976"/>
                    <a:pt x="24207" y="64403"/>
                    <a:pt x="24832" y="62426"/>
                  </a:cubicBezTo>
                  <a:cubicBezTo>
                    <a:pt x="25796" y="59418"/>
                    <a:pt x="24967" y="56172"/>
                    <a:pt x="24122" y="53670"/>
                  </a:cubicBezTo>
                  <a:cubicBezTo>
                    <a:pt x="23885" y="52994"/>
                    <a:pt x="23632" y="52300"/>
                    <a:pt x="23396" y="51624"/>
                  </a:cubicBezTo>
                  <a:cubicBezTo>
                    <a:pt x="22600" y="49444"/>
                    <a:pt x="21789" y="47195"/>
                    <a:pt x="21536" y="44846"/>
                  </a:cubicBezTo>
                  <a:cubicBezTo>
                    <a:pt x="21282" y="42226"/>
                    <a:pt x="21773" y="40096"/>
                    <a:pt x="23057" y="38304"/>
                  </a:cubicBezTo>
                  <a:cubicBezTo>
                    <a:pt x="23396" y="37831"/>
                    <a:pt x="23767" y="37391"/>
                    <a:pt x="24122" y="36952"/>
                  </a:cubicBezTo>
                  <a:cubicBezTo>
                    <a:pt x="24680" y="36259"/>
                    <a:pt x="25271" y="35532"/>
                    <a:pt x="25728" y="34754"/>
                  </a:cubicBezTo>
                  <a:cubicBezTo>
                    <a:pt x="27638" y="31441"/>
                    <a:pt x="26826" y="28078"/>
                    <a:pt x="25947" y="24511"/>
                  </a:cubicBezTo>
                  <a:cubicBezTo>
                    <a:pt x="25187" y="21434"/>
                    <a:pt x="24410" y="18274"/>
                    <a:pt x="25508" y="15130"/>
                  </a:cubicBezTo>
                  <a:cubicBezTo>
                    <a:pt x="25812" y="14267"/>
                    <a:pt x="26218" y="13439"/>
                    <a:pt x="26623" y="12644"/>
                  </a:cubicBezTo>
                  <a:cubicBezTo>
                    <a:pt x="26860" y="12155"/>
                    <a:pt x="27097" y="11647"/>
                    <a:pt x="27317" y="11157"/>
                  </a:cubicBezTo>
                  <a:cubicBezTo>
                    <a:pt x="28162" y="9213"/>
                    <a:pt x="28348" y="6745"/>
                    <a:pt x="27790" y="4530"/>
                  </a:cubicBezTo>
                  <a:cubicBezTo>
                    <a:pt x="27317" y="2637"/>
                    <a:pt x="26150" y="1082"/>
                    <a:pt x="24663" y="390"/>
                  </a:cubicBezTo>
                  <a:cubicBezTo>
                    <a:pt x="24105" y="135"/>
                    <a:pt x="23531" y="0"/>
                    <a:pt x="22990" y="0"/>
                  </a:cubicBezTo>
                  <a:close/>
                </a:path>
              </a:pathLst>
            </a:custGeom>
            <a:solidFill>
              <a:schemeClr val="accent4"/>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51"/>
            <p:cNvGrpSpPr/>
            <p:nvPr/>
          </p:nvGrpSpPr>
          <p:grpSpPr>
            <a:xfrm>
              <a:off x="4572002" y="983473"/>
              <a:ext cx="3648694" cy="3149998"/>
              <a:chOff x="775925" y="238125"/>
              <a:chExt cx="6067000" cy="5237775"/>
            </a:xfrm>
          </p:grpSpPr>
          <p:sp>
            <p:nvSpPr>
              <p:cNvPr id="1149" name="Google Shape;1149;p51"/>
              <p:cNvSpPr/>
              <p:nvPr/>
            </p:nvSpPr>
            <p:spPr>
              <a:xfrm>
                <a:off x="1947300" y="238125"/>
                <a:ext cx="2584400" cy="5237775"/>
              </a:xfrm>
              <a:custGeom>
                <a:avLst/>
                <a:gdLst/>
                <a:ahLst/>
                <a:cxnLst/>
                <a:rect l="l" t="t" r="r" b="b"/>
                <a:pathLst>
                  <a:path w="103376" h="209511" extrusionOk="0">
                    <a:moveTo>
                      <a:pt x="11629" y="0"/>
                    </a:moveTo>
                    <a:cubicBezTo>
                      <a:pt x="5223" y="0"/>
                      <a:pt x="1" y="5222"/>
                      <a:pt x="1" y="11644"/>
                    </a:cubicBezTo>
                    <a:lnTo>
                      <a:pt x="1" y="197851"/>
                    </a:lnTo>
                    <a:cubicBezTo>
                      <a:pt x="1" y="204273"/>
                      <a:pt x="5223" y="209510"/>
                      <a:pt x="11629" y="209510"/>
                    </a:cubicBezTo>
                    <a:lnTo>
                      <a:pt x="91748" y="209510"/>
                    </a:lnTo>
                    <a:cubicBezTo>
                      <a:pt x="98170" y="209510"/>
                      <a:pt x="103376" y="204273"/>
                      <a:pt x="103376" y="197851"/>
                    </a:cubicBezTo>
                    <a:lnTo>
                      <a:pt x="103376" y="11644"/>
                    </a:lnTo>
                    <a:cubicBezTo>
                      <a:pt x="103376" y="5222"/>
                      <a:pt x="98170" y="0"/>
                      <a:pt x="91748" y="0"/>
                    </a:cubicBezTo>
                    <a:close/>
                  </a:path>
                </a:pathLst>
              </a:custGeom>
              <a:solidFill>
                <a:schemeClr val="lt1"/>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1"/>
              <p:cNvSpPr/>
              <p:nvPr/>
            </p:nvSpPr>
            <p:spPr>
              <a:xfrm>
                <a:off x="2001075" y="3034875"/>
                <a:ext cx="2476850" cy="2367350"/>
              </a:xfrm>
              <a:custGeom>
                <a:avLst/>
                <a:gdLst/>
                <a:ahLst/>
                <a:cxnLst/>
                <a:rect l="l" t="t" r="r" b="b"/>
                <a:pathLst>
                  <a:path w="99074" h="94694" extrusionOk="0">
                    <a:moveTo>
                      <a:pt x="1" y="1"/>
                    </a:moveTo>
                    <a:lnTo>
                      <a:pt x="1" y="84609"/>
                    </a:lnTo>
                    <a:cubicBezTo>
                      <a:pt x="1" y="90173"/>
                      <a:pt x="4506" y="94693"/>
                      <a:pt x="10070" y="94693"/>
                    </a:cubicBezTo>
                    <a:lnTo>
                      <a:pt x="89020" y="94693"/>
                    </a:lnTo>
                    <a:cubicBezTo>
                      <a:pt x="94570" y="94693"/>
                      <a:pt x="99074" y="90173"/>
                      <a:pt x="99074" y="84609"/>
                    </a:cubicBezTo>
                    <a:lnTo>
                      <a:pt x="99074" y="1"/>
                    </a:lnTo>
                    <a:close/>
                  </a:path>
                </a:pathLst>
              </a:custGeom>
              <a:gradFill>
                <a:gsLst>
                  <a:gs pos="0">
                    <a:srgbClr val="81EEEB"/>
                  </a:gs>
                  <a:gs pos="100000">
                    <a:srgbClr val="3AE4DF"/>
                  </a:gs>
                </a:gsLst>
                <a:lin ang="8099331" scaled="0"/>
              </a:gra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1"/>
              <p:cNvSpPr/>
              <p:nvPr/>
            </p:nvSpPr>
            <p:spPr>
              <a:xfrm>
                <a:off x="2236850" y="3453400"/>
                <a:ext cx="2041200" cy="1498350"/>
              </a:xfrm>
              <a:custGeom>
                <a:avLst/>
                <a:gdLst/>
                <a:ahLst/>
                <a:cxnLst/>
                <a:rect l="l" t="t" r="r" b="b"/>
                <a:pathLst>
                  <a:path w="81648" h="59934" extrusionOk="0">
                    <a:moveTo>
                      <a:pt x="3944" y="1"/>
                    </a:moveTo>
                    <a:cubicBezTo>
                      <a:pt x="1761" y="1"/>
                      <a:pt x="1" y="1762"/>
                      <a:pt x="1" y="3944"/>
                    </a:cubicBezTo>
                    <a:lnTo>
                      <a:pt x="1" y="55991"/>
                    </a:lnTo>
                    <a:cubicBezTo>
                      <a:pt x="1" y="58173"/>
                      <a:pt x="1761" y="59934"/>
                      <a:pt x="3944" y="59934"/>
                    </a:cubicBezTo>
                    <a:lnTo>
                      <a:pt x="77703" y="59934"/>
                    </a:lnTo>
                    <a:cubicBezTo>
                      <a:pt x="79885" y="59934"/>
                      <a:pt x="81647" y="58173"/>
                      <a:pt x="81647" y="55991"/>
                    </a:cubicBezTo>
                    <a:lnTo>
                      <a:pt x="81647" y="3944"/>
                    </a:lnTo>
                    <a:cubicBezTo>
                      <a:pt x="81647" y="1762"/>
                      <a:pt x="79885" y="1"/>
                      <a:pt x="77703" y="1"/>
                    </a:cubicBezTo>
                    <a:close/>
                  </a:path>
                </a:pathLst>
              </a:custGeom>
              <a:solidFill>
                <a:schemeClr val="accent6"/>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1"/>
              <p:cNvSpPr/>
              <p:nvPr/>
            </p:nvSpPr>
            <p:spPr>
              <a:xfrm>
                <a:off x="2462450" y="3643575"/>
                <a:ext cx="728750" cy="590000"/>
              </a:xfrm>
              <a:custGeom>
                <a:avLst/>
                <a:gdLst/>
                <a:ahLst/>
                <a:cxnLst/>
                <a:rect l="l" t="t" r="r" b="b"/>
                <a:pathLst>
                  <a:path w="29150" h="23600" extrusionOk="0">
                    <a:moveTo>
                      <a:pt x="1607" y="0"/>
                    </a:moveTo>
                    <a:cubicBezTo>
                      <a:pt x="718" y="0"/>
                      <a:pt x="1" y="717"/>
                      <a:pt x="1" y="1590"/>
                    </a:cubicBezTo>
                    <a:lnTo>
                      <a:pt x="1" y="21994"/>
                    </a:lnTo>
                    <a:cubicBezTo>
                      <a:pt x="1" y="22883"/>
                      <a:pt x="718" y="23600"/>
                      <a:pt x="1607" y="23600"/>
                    </a:cubicBezTo>
                    <a:lnTo>
                      <a:pt x="27559" y="23600"/>
                    </a:lnTo>
                    <a:cubicBezTo>
                      <a:pt x="28449" y="23600"/>
                      <a:pt x="29149" y="22883"/>
                      <a:pt x="29149" y="21994"/>
                    </a:cubicBezTo>
                    <a:lnTo>
                      <a:pt x="29149" y="1590"/>
                    </a:lnTo>
                    <a:cubicBezTo>
                      <a:pt x="29149" y="717"/>
                      <a:pt x="28449" y="0"/>
                      <a:pt x="27559" y="0"/>
                    </a:cubicBezTo>
                    <a:close/>
                  </a:path>
                </a:pathLst>
              </a:custGeom>
              <a:solidFill>
                <a:schemeClr val="accent1"/>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1"/>
              <p:cNvSpPr/>
              <p:nvPr/>
            </p:nvSpPr>
            <p:spPr>
              <a:xfrm>
                <a:off x="3323300" y="3643575"/>
                <a:ext cx="728725" cy="590000"/>
              </a:xfrm>
              <a:custGeom>
                <a:avLst/>
                <a:gdLst/>
                <a:ahLst/>
                <a:cxnLst/>
                <a:rect l="l" t="t" r="r" b="b"/>
                <a:pathLst>
                  <a:path w="29149" h="23600" extrusionOk="0">
                    <a:moveTo>
                      <a:pt x="1605" y="0"/>
                    </a:moveTo>
                    <a:cubicBezTo>
                      <a:pt x="717" y="0"/>
                      <a:pt x="0" y="717"/>
                      <a:pt x="0" y="1590"/>
                    </a:cubicBezTo>
                    <a:lnTo>
                      <a:pt x="0" y="21994"/>
                    </a:lnTo>
                    <a:cubicBezTo>
                      <a:pt x="0" y="22883"/>
                      <a:pt x="717" y="23600"/>
                      <a:pt x="1605" y="23600"/>
                    </a:cubicBezTo>
                    <a:lnTo>
                      <a:pt x="27558" y="23600"/>
                    </a:lnTo>
                    <a:cubicBezTo>
                      <a:pt x="28446" y="23600"/>
                      <a:pt x="29148" y="22883"/>
                      <a:pt x="29148" y="21994"/>
                    </a:cubicBezTo>
                    <a:lnTo>
                      <a:pt x="29148" y="1590"/>
                    </a:lnTo>
                    <a:cubicBezTo>
                      <a:pt x="29148" y="717"/>
                      <a:pt x="28446" y="0"/>
                      <a:pt x="27558" y="0"/>
                    </a:cubicBezTo>
                    <a:close/>
                  </a:path>
                </a:pathLst>
              </a:custGeom>
              <a:solidFill>
                <a:schemeClr val="accent1"/>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1"/>
              <p:cNvSpPr/>
              <p:nvPr/>
            </p:nvSpPr>
            <p:spPr>
              <a:xfrm>
                <a:off x="2462450" y="4374225"/>
                <a:ext cx="1589575" cy="62775"/>
              </a:xfrm>
              <a:custGeom>
                <a:avLst/>
                <a:gdLst/>
                <a:ahLst/>
                <a:cxnLst/>
                <a:rect l="l" t="t" r="r" b="b"/>
                <a:pathLst>
                  <a:path w="63583" h="2511" extrusionOk="0">
                    <a:moveTo>
                      <a:pt x="1248" y="0"/>
                    </a:moveTo>
                    <a:cubicBezTo>
                      <a:pt x="562" y="0"/>
                      <a:pt x="1" y="561"/>
                      <a:pt x="1" y="1263"/>
                    </a:cubicBezTo>
                    <a:cubicBezTo>
                      <a:pt x="1" y="1949"/>
                      <a:pt x="562" y="2510"/>
                      <a:pt x="1248" y="2510"/>
                    </a:cubicBezTo>
                    <a:lnTo>
                      <a:pt x="62335" y="2510"/>
                    </a:lnTo>
                    <a:cubicBezTo>
                      <a:pt x="63036" y="2510"/>
                      <a:pt x="63582" y="1949"/>
                      <a:pt x="63582" y="1263"/>
                    </a:cubicBezTo>
                    <a:cubicBezTo>
                      <a:pt x="63582" y="561"/>
                      <a:pt x="63036" y="0"/>
                      <a:pt x="62335" y="0"/>
                    </a:cubicBezTo>
                    <a:close/>
                  </a:path>
                </a:pathLst>
              </a:custGeom>
              <a:solidFill>
                <a:schemeClr val="lt1"/>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1"/>
              <p:cNvSpPr/>
              <p:nvPr/>
            </p:nvSpPr>
            <p:spPr>
              <a:xfrm>
                <a:off x="2462450" y="4536725"/>
                <a:ext cx="1589575" cy="62750"/>
              </a:xfrm>
              <a:custGeom>
                <a:avLst/>
                <a:gdLst/>
                <a:ahLst/>
                <a:cxnLst/>
                <a:rect l="l" t="t" r="r" b="b"/>
                <a:pathLst>
                  <a:path w="63583" h="2510" extrusionOk="0">
                    <a:moveTo>
                      <a:pt x="1248" y="1"/>
                    </a:moveTo>
                    <a:cubicBezTo>
                      <a:pt x="562" y="1"/>
                      <a:pt x="1" y="562"/>
                      <a:pt x="1" y="1248"/>
                    </a:cubicBezTo>
                    <a:cubicBezTo>
                      <a:pt x="1" y="1948"/>
                      <a:pt x="562" y="2510"/>
                      <a:pt x="1248" y="2510"/>
                    </a:cubicBezTo>
                    <a:lnTo>
                      <a:pt x="62335" y="2510"/>
                    </a:lnTo>
                    <a:cubicBezTo>
                      <a:pt x="63036" y="2510"/>
                      <a:pt x="63582" y="1948"/>
                      <a:pt x="63582" y="1248"/>
                    </a:cubicBezTo>
                    <a:cubicBezTo>
                      <a:pt x="63582" y="562"/>
                      <a:pt x="63036" y="1"/>
                      <a:pt x="62335" y="1"/>
                    </a:cubicBezTo>
                    <a:close/>
                  </a:path>
                </a:pathLst>
              </a:custGeom>
              <a:solidFill>
                <a:schemeClr val="lt1"/>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1"/>
              <p:cNvSpPr/>
              <p:nvPr/>
            </p:nvSpPr>
            <p:spPr>
              <a:xfrm>
                <a:off x="2462450" y="4699200"/>
                <a:ext cx="603275" cy="62375"/>
              </a:xfrm>
              <a:custGeom>
                <a:avLst/>
                <a:gdLst/>
                <a:ahLst/>
                <a:cxnLst/>
                <a:rect l="l" t="t" r="r" b="b"/>
                <a:pathLst>
                  <a:path w="24131" h="2495" extrusionOk="0">
                    <a:moveTo>
                      <a:pt x="1248" y="1"/>
                    </a:moveTo>
                    <a:cubicBezTo>
                      <a:pt x="562" y="1"/>
                      <a:pt x="1" y="562"/>
                      <a:pt x="1" y="1248"/>
                    </a:cubicBezTo>
                    <a:cubicBezTo>
                      <a:pt x="1" y="1934"/>
                      <a:pt x="562" y="2495"/>
                      <a:pt x="1248" y="2495"/>
                    </a:cubicBezTo>
                    <a:lnTo>
                      <a:pt x="22883" y="2495"/>
                    </a:lnTo>
                    <a:cubicBezTo>
                      <a:pt x="23569" y="2495"/>
                      <a:pt x="24130" y="1934"/>
                      <a:pt x="24130" y="1248"/>
                    </a:cubicBezTo>
                    <a:cubicBezTo>
                      <a:pt x="24130" y="562"/>
                      <a:pt x="23569" y="1"/>
                      <a:pt x="22883" y="1"/>
                    </a:cubicBezTo>
                    <a:close/>
                  </a:path>
                </a:pathLst>
              </a:custGeom>
              <a:solidFill>
                <a:schemeClr val="lt1"/>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1"/>
              <p:cNvSpPr/>
              <p:nvPr/>
            </p:nvSpPr>
            <p:spPr>
              <a:xfrm>
                <a:off x="2001075" y="311775"/>
                <a:ext cx="2476850" cy="365550"/>
              </a:xfrm>
              <a:custGeom>
                <a:avLst/>
                <a:gdLst/>
                <a:ahLst/>
                <a:cxnLst/>
                <a:rect l="l" t="t" r="r" b="b"/>
                <a:pathLst>
                  <a:path w="99074" h="14622" extrusionOk="0">
                    <a:moveTo>
                      <a:pt x="10070" y="1"/>
                    </a:moveTo>
                    <a:cubicBezTo>
                      <a:pt x="4506" y="1"/>
                      <a:pt x="1" y="4505"/>
                      <a:pt x="1" y="10070"/>
                    </a:cubicBezTo>
                    <a:lnTo>
                      <a:pt x="1" y="14622"/>
                    </a:lnTo>
                    <a:lnTo>
                      <a:pt x="99074" y="14622"/>
                    </a:lnTo>
                    <a:lnTo>
                      <a:pt x="99074" y="10070"/>
                    </a:lnTo>
                    <a:cubicBezTo>
                      <a:pt x="99074" y="4505"/>
                      <a:pt x="94570" y="1"/>
                      <a:pt x="89020" y="1"/>
                    </a:cubicBezTo>
                    <a:lnTo>
                      <a:pt x="54432" y="1"/>
                    </a:lnTo>
                    <a:cubicBezTo>
                      <a:pt x="52983" y="1"/>
                      <a:pt x="51704" y="905"/>
                      <a:pt x="51237" y="2276"/>
                    </a:cubicBezTo>
                    <a:cubicBezTo>
                      <a:pt x="50987" y="2993"/>
                      <a:pt x="50302" y="3476"/>
                      <a:pt x="49537" y="3476"/>
                    </a:cubicBezTo>
                    <a:cubicBezTo>
                      <a:pt x="48774" y="3476"/>
                      <a:pt x="48103" y="2993"/>
                      <a:pt x="47854" y="2276"/>
                    </a:cubicBezTo>
                    <a:cubicBezTo>
                      <a:pt x="47371" y="905"/>
                      <a:pt x="46093" y="1"/>
                      <a:pt x="44659" y="1"/>
                    </a:cubicBezTo>
                    <a:close/>
                  </a:path>
                </a:pathLst>
              </a:custGeom>
              <a:solidFill>
                <a:schemeClr val="accent1"/>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1"/>
              <p:cNvSpPr/>
              <p:nvPr/>
            </p:nvSpPr>
            <p:spPr>
              <a:xfrm>
                <a:off x="2001075" y="677300"/>
                <a:ext cx="2476850" cy="2357600"/>
              </a:xfrm>
              <a:custGeom>
                <a:avLst/>
                <a:gdLst/>
                <a:ahLst/>
                <a:cxnLst/>
                <a:rect l="l" t="t" r="r" b="b"/>
                <a:pathLst>
                  <a:path w="99074" h="94304" extrusionOk="0">
                    <a:moveTo>
                      <a:pt x="1" y="1"/>
                    </a:moveTo>
                    <a:lnTo>
                      <a:pt x="1" y="94304"/>
                    </a:lnTo>
                    <a:lnTo>
                      <a:pt x="99074" y="94304"/>
                    </a:lnTo>
                    <a:lnTo>
                      <a:pt x="99074" y="1"/>
                    </a:lnTo>
                    <a:close/>
                  </a:path>
                </a:pathLst>
              </a:custGeom>
              <a:solidFill>
                <a:schemeClr val="accent6"/>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1"/>
              <p:cNvSpPr/>
              <p:nvPr/>
            </p:nvSpPr>
            <p:spPr>
              <a:xfrm>
                <a:off x="2714975" y="1167900"/>
                <a:ext cx="1049050" cy="1051400"/>
              </a:xfrm>
              <a:custGeom>
                <a:avLst/>
                <a:gdLst/>
                <a:ahLst/>
                <a:cxnLst/>
                <a:rect l="l" t="t" r="r" b="b"/>
                <a:pathLst>
                  <a:path w="41962" h="42056" extrusionOk="0">
                    <a:moveTo>
                      <a:pt x="20981" y="0"/>
                    </a:moveTo>
                    <a:cubicBezTo>
                      <a:pt x="9415" y="0"/>
                      <a:pt x="1" y="9431"/>
                      <a:pt x="1" y="21028"/>
                    </a:cubicBezTo>
                    <a:cubicBezTo>
                      <a:pt x="1" y="32625"/>
                      <a:pt x="9415" y="42055"/>
                      <a:pt x="20981" y="42055"/>
                    </a:cubicBezTo>
                    <a:cubicBezTo>
                      <a:pt x="32563" y="42055"/>
                      <a:pt x="41962" y="32625"/>
                      <a:pt x="41962" y="21028"/>
                    </a:cubicBezTo>
                    <a:cubicBezTo>
                      <a:pt x="41962" y="9431"/>
                      <a:pt x="32563" y="0"/>
                      <a:pt x="20981" y="0"/>
                    </a:cubicBezTo>
                    <a:close/>
                  </a:path>
                </a:pathLst>
              </a:custGeom>
              <a:solidFill>
                <a:schemeClr val="dk2"/>
              </a:solidFill>
              <a:ln>
                <a:noFill/>
              </a:ln>
              <a:effectLst>
                <a:outerShdw blurRad="200025" dist="19050" dir="5400000" algn="bl" rotWithShape="0">
                  <a:schemeClr val="dk1">
                    <a:alpha val="32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1"/>
              <p:cNvSpPr/>
              <p:nvPr/>
            </p:nvSpPr>
            <p:spPr>
              <a:xfrm>
                <a:off x="3052850" y="1319100"/>
                <a:ext cx="373725" cy="374525"/>
              </a:xfrm>
              <a:custGeom>
                <a:avLst/>
                <a:gdLst/>
                <a:ahLst/>
                <a:cxnLst/>
                <a:rect l="l" t="t" r="r" b="b"/>
                <a:pathLst>
                  <a:path w="14949" h="14981" extrusionOk="0">
                    <a:moveTo>
                      <a:pt x="7466" y="0"/>
                    </a:moveTo>
                    <a:cubicBezTo>
                      <a:pt x="3336" y="0"/>
                      <a:pt x="0" y="3352"/>
                      <a:pt x="0" y="7482"/>
                    </a:cubicBezTo>
                    <a:cubicBezTo>
                      <a:pt x="0" y="11628"/>
                      <a:pt x="3336" y="14980"/>
                      <a:pt x="7466" y="14980"/>
                    </a:cubicBezTo>
                    <a:cubicBezTo>
                      <a:pt x="11597" y="14980"/>
                      <a:pt x="14948" y="11628"/>
                      <a:pt x="14948" y="7482"/>
                    </a:cubicBezTo>
                    <a:cubicBezTo>
                      <a:pt x="14948" y="3352"/>
                      <a:pt x="11597" y="0"/>
                      <a:pt x="7466" y="0"/>
                    </a:cubicBezTo>
                    <a:close/>
                  </a:path>
                </a:pathLst>
              </a:custGeom>
              <a:solidFill>
                <a:schemeClr val="lt1"/>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1"/>
              <p:cNvSpPr/>
              <p:nvPr/>
            </p:nvSpPr>
            <p:spPr>
              <a:xfrm>
                <a:off x="2880600" y="1774650"/>
                <a:ext cx="718200" cy="411900"/>
              </a:xfrm>
              <a:custGeom>
                <a:avLst/>
                <a:gdLst/>
                <a:ahLst/>
                <a:cxnLst/>
                <a:rect l="l" t="t" r="r" b="b"/>
                <a:pathLst>
                  <a:path w="28728" h="16476" extrusionOk="0">
                    <a:moveTo>
                      <a:pt x="14356" y="1"/>
                    </a:moveTo>
                    <a:cubicBezTo>
                      <a:pt x="7716" y="1"/>
                      <a:pt x="2090" y="4255"/>
                      <a:pt x="1" y="10195"/>
                    </a:cubicBezTo>
                    <a:cubicBezTo>
                      <a:pt x="3586" y="14044"/>
                      <a:pt x="8682" y="16476"/>
                      <a:pt x="14356" y="16476"/>
                    </a:cubicBezTo>
                    <a:cubicBezTo>
                      <a:pt x="20030" y="16476"/>
                      <a:pt x="25143" y="14044"/>
                      <a:pt x="28728" y="10195"/>
                    </a:cubicBezTo>
                    <a:cubicBezTo>
                      <a:pt x="26639" y="4255"/>
                      <a:pt x="20996" y="1"/>
                      <a:pt x="14356" y="1"/>
                    </a:cubicBezTo>
                    <a:close/>
                  </a:path>
                </a:pathLst>
              </a:custGeom>
              <a:solidFill>
                <a:schemeClr val="lt1"/>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1"/>
              <p:cNvSpPr/>
              <p:nvPr/>
            </p:nvSpPr>
            <p:spPr>
              <a:xfrm>
                <a:off x="2796425" y="2406725"/>
                <a:ext cx="829275" cy="70950"/>
              </a:xfrm>
              <a:custGeom>
                <a:avLst/>
                <a:gdLst/>
                <a:ahLst/>
                <a:cxnLst/>
                <a:rect l="l" t="t" r="r" b="b"/>
                <a:pathLst>
                  <a:path w="33171" h="2838" extrusionOk="0">
                    <a:moveTo>
                      <a:pt x="1419" y="0"/>
                    </a:moveTo>
                    <a:cubicBezTo>
                      <a:pt x="639" y="0"/>
                      <a:pt x="1" y="639"/>
                      <a:pt x="1" y="1418"/>
                    </a:cubicBezTo>
                    <a:cubicBezTo>
                      <a:pt x="1" y="2197"/>
                      <a:pt x="639" y="2837"/>
                      <a:pt x="1419" y="2837"/>
                    </a:cubicBezTo>
                    <a:lnTo>
                      <a:pt x="31768" y="2837"/>
                    </a:lnTo>
                    <a:cubicBezTo>
                      <a:pt x="32547" y="2837"/>
                      <a:pt x="33171" y="2197"/>
                      <a:pt x="33171" y="1418"/>
                    </a:cubicBezTo>
                    <a:cubicBezTo>
                      <a:pt x="33171" y="639"/>
                      <a:pt x="32547" y="0"/>
                      <a:pt x="31768" y="0"/>
                    </a:cubicBezTo>
                    <a:close/>
                  </a:path>
                </a:pathLst>
              </a:custGeom>
              <a:solidFill>
                <a:schemeClr val="accent2"/>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1"/>
              <p:cNvSpPr/>
              <p:nvPr/>
            </p:nvSpPr>
            <p:spPr>
              <a:xfrm>
                <a:off x="2962825" y="2584775"/>
                <a:ext cx="496875" cy="70950"/>
              </a:xfrm>
              <a:custGeom>
                <a:avLst/>
                <a:gdLst/>
                <a:ahLst/>
                <a:cxnLst/>
                <a:rect l="l" t="t" r="r" b="b"/>
                <a:pathLst>
                  <a:path w="19875" h="2838" extrusionOk="0">
                    <a:moveTo>
                      <a:pt x="1403" y="1"/>
                    </a:moveTo>
                    <a:cubicBezTo>
                      <a:pt x="624" y="1"/>
                      <a:pt x="0" y="641"/>
                      <a:pt x="0" y="1420"/>
                    </a:cubicBezTo>
                    <a:cubicBezTo>
                      <a:pt x="0" y="2199"/>
                      <a:pt x="624" y="2838"/>
                      <a:pt x="1403" y="2838"/>
                    </a:cubicBezTo>
                    <a:lnTo>
                      <a:pt x="18456" y="2838"/>
                    </a:lnTo>
                    <a:cubicBezTo>
                      <a:pt x="19235" y="2838"/>
                      <a:pt x="19875" y="2199"/>
                      <a:pt x="19875" y="1420"/>
                    </a:cubicBezTo>
                    <a:cubicBezTo>
                      <a:pt x="19875" y="641"/>
                      <a:pt x="19235" y="1"/>
                      <a:pt x="18456" y="1"/>
                    </a:cubicBezTo>
                    <a:close/>
                  </a:path>
                </a:pathLst>
              </a:custGeom>
              <a:solidFill>
                <a:schemeClr val="accent2"/>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1"/>
              <p:cNvSpPr/>
              <p:nvPr/>
            </p:nvSpPr>
            <p:spPr>
              <a:xfrm>
                <a:off x="5732300" y="4325125"/>
                <a:ext cx="1017100" cy="133700"/>
              </a:xfrm>
              <a:custGeom>
                <a:avLst/>
                <a:gdLst/>
                <a:ahLst/>
                <a:cxnLst/>
                <a:rect l="l" t="t" r="r" b="b"/>
                <a:pathLst>
                  <a:path w="40684" h="5348" extrusionOk="0">
                    <a:moveTo>
                      <a:pt x="2682" y="0"/>
                    </a:moveTo>
                    <a:cubicBezTo>
                      <a:pt x="1201" y="0"/>
                      <a:pt x="1" y="1201"/>
                      <a:pt x="1" y="2681"/>
                    </a:cubicBezTo>
                    <a:cubicBezTo>
                      <a:pt x="1" y="4163"/>
                      <a:pt x="1201" y="5347"/>
                      <a:pt x="2682" y="5347"/>
                    </a:cubicBezTo>
                    <a:lnTo>
                      <a:pt x="38003" y="5347"/>
                    </a:lnTo>
                    <a:cubicBezTo>
                      <a:pt x="39483" y="5347"/>
                      <a:pt x="40684" y="4163"/>
                      <a:pt x="40684" y="2681"/>
                    </a:cubicBezTo>
                    <a:cubicBezTo>
                      <a:pt x="40684" y="1201"/>
                      <a:pt x="39483" y="0"/>
                      <a:pt x="38003" y="0"/>
                    </a:cubicBezTo>
                    <a:close/>
                  </a:path>
                </a:pathLst>
              </a:custGeom>
              <a:solidFill>
                <a:schemeClr val="accent4"/>
              </a:solidFill>
              <a:ln>
                <a:noFill/>
              </a:ln>
              <a:effectLst>
                <a:outerShdw blurRad="57150" dist="19050" dir="5400000" algn="bl" rotWithShape="0">
                  <a:schemeClr val="dk1">
                    <a:alpha val="38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1"/>
              <p:cNvSpPr/>
              <p:nvPr/>
            </p:nvSpPr>
            <p:spPr>
              <a:xfrm>
                <a:off x="5732300" y="4604900"/>
                <a:ext cx="512450" cy="133700"/>
              </a:xfrm>
              <a:custGeom>
                <a:avLst/>
                <a:gdLst/>
                <a:ahLst/>
                <a:cxnLst/>
                <a:rect l="l" t="t" r="r" b="b"/>
                <a:pathLst>
                  <a:path w="20498" h="5348" extrusionOk="0">
                    <a:moveTo>
                      <a:pt x="2682" y="1"/>
                    </a:moveTo>
                    <a:cubicBezTo>
                      <a:pt x="1201" y="1"/>
                      <a:pt x="1" y="1202"/>
                      <a:pt x="1" y="2682"/>
                    </a:cubicBezTo>
                    <a:cubicBezTo>
                      <a:pt x="1" y="4163"/>
                      <a:pt x="1201" y="5348"/>
                      <a:pt x="2682" y="5348"/>
                    </a:cubicBezTo>
                    <a:lnTo>
                      <a:pt x="17817" y="5348"/>
                    </a:lnTo>
                    <a:cubicBezTo>
                      <a:pt x="19298" y="5348"/>
                      <a:pt x="20498" y="4163"/>
                      <a:pt x="20498" y="2682"/>
                    </a:cubicBezTo>
                    <a:cubicBezTo>
                      <a:pt x="20498" y="1202"/>
                      <a:pt x="19298" y="1"/>
                      <a:pt x="17817" y="1"/>
                    </a:cubicBezTo>
                    <a:close/>
                  </a:path>
                </a:pathLst>
              </a:custGeom>
              <a:solidFill>
                <a:schemeClr val="accent4"/>
              </a:solidFill>
              <a:ln>
                <a:noFill/>
              </a:ln>
              <a:effectLst>
                <a:outerShdw blurRad="57150" dist="19050" dir="5400000" algn="bl" rotWithShape="0">
                  <a:schemeClr val="dk1">
                    <a:alpha val="38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1"/>
              <p:cNvSpPr/>
              <p:nvPr/>
            </p:nvSpPr>
            <p:spPr>
              <a:xfrm>
                <a:off x="4079650" y="1137125"/>
                <a:ext cx="1760625" cy="2495925"/>
              </a:xfrm>
              <a:custGeom>
                <a:avLst/>
                <a:gdLst/>
                <a:ahLst/>
                <a:cxnLst/>
                <a:rect l="l" t="t" r="r" b="b"/>
                <a:pathLst>
                  <a:path w="70425" h="99837" extrusionOk="0">
                    <a:moveTo>
                      <a:pt x="4084" y="1"/>
                    </a:moveTo>
                    <a:cubicBezTo>
                      <a:pt x="1840" y="1"/>
                      <a:pt x="0" y="1824"/>
                      <a:pt x="0" y="4085"/>
                    </a:cubicBezTo>
                    <a:lnTo>
                      <a:pt x="0" y="95753"/>
                    </a:lnTo>
                    <a:cubicBezTo>
                      <a:pt x="0" y="97998"/>
                      <a:pt x="1840" y="99837"/>
                      <a:pt x="4084" y="99837"/>
                    </a:cubicBezTo>
                    <a:lnTo>
                      <a:pt x="66340" y="99837"/>
                    </a:lnTo>
                    <a:cubicBezTo>
                      <a:pt x="68601" y="99837"/>
                      <a:pt x="70424" y="97998"/>
                      <a:pt x="70424" y="95753"/>
                    </a:cubicBezTo>
                    <a:lnTo>
                      <a:pt x="70424" y="4085"/>
                    </a:lnTo>
                    <a:cubicBezTo>
                      <a:pt x="70424" y="1824"/>
                      <a:pt x="68601" y="1"/>
                      <a:pt x="66340" y="1"/>
                    </a:cubicBezTo>
                    <a:close/>
                  </a:path>
                </a:pathLst>
              </a:custGeom>
              <a:solidFill>
                <a:schemeClr val="accent3"/>
              </a:solidFill>
              <a:ln>
                <a:noFill/>
              </a:ln>
              <a:effectLst>
                <a:outerShdw blurRad="214313" dist="19050" dir="12780000" algn="bl" rotWithShape="0">
                  <a:schemeClr val="dk1">
                    <a:alpha val="4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1"/>
              <p:cNvSpPr/>
              <p:nvPr/>
            </p:nvSpPr>
            <p:spPr>
              <a:xfrm>
                <a:off x="4445175" y="1505375"/>
                <a:ext cx="1036975" cy="1232975"/>
              </a:xfrm>
              <a:custGeom>
                <a:avLst/>
                <a:gdLst/>
                <a:ahLst/>
                <a:cxnLst/>
                <a:rect l="l" t="t" r="r" b="b"/>
                <a:pathLst>
                  <a:path w="41479" h="49319" extrusionOk="0">
                    <a:moveTo>
                      <a:pt x="20732" y="13966"/>
                    </a:moveTo>
                    <a:cubicBezTo>
                      <a:pt x="17895" y="13966"/>
                      <a:pt x="15604" y="16273"/>
                      <a:pt x="15604" y="19126"/>
                    </a:cubicBezTo>
                    <a:cubicBezTo>
                      <a:pt x="15604" y="21090"/>
                      <a:pt x="16695" y="22789"/>
                      <a:pt x="18300" y="23662"/>
                    </a:cubicBezTo>
                    <a:lnTo>
                      <a:pt x="18300" y="29632"/>
                    </a:lnTo>
                    <a:cubicBezTo>
                      <a:pt x="18300" y="30910"/>
                      <a:pt x="19345" y="31954"/>
                      <a:pt x="20638" y="31954"/>
                    </a:cubicBezTo>
                    <a:cubicBezTo>
                      <a:pt x="21916" y="31954"/>
                      <a:pt x="22961" y="30910"/>
                      <a:pt x="22961" y="29632"/>
                    </a:cubicBezTo>
                    <a:lnTo>
                      <a:pt x="22961" y="23755"/>
                    </a:lnTo>
                    <a:cubicBezTo>
                      <a:pt x="24676" y="22930"/>
                      <a:pt x="25875" y="21168"/>
                      <a:pt x="25875" y="19126"/>
                    </a:cubicBezTo>
                    <a:cubicBezTo>
                      <a:pt x="25875" y="16273"/>
                      <a:pt x="23568" y="13966"/>
                      <a:pt x="20732" y="13966"/>
                    </a:cubicBezTo>
                    <a:close/>
                    <a:moveTo>
                      <a:pt x="29398" y="3398"/>
                    </a:moveTo>
                    <a:cubicBezTo>
                      <a:pt x="30115" y="7856"/>
                      <a:pt x="33638" y="11379"/>
                      <a:pt x="38081" y="12096"/>
                    </a:cubicBezTo>
                    <a:lnTo>
                      <a:pt x="38081" y="23491"/>
                    </a:lnTo>
                    <a:cubicBezTo>
                      <a:pt x="38081" y="33793"/>
                      <a:pt x="27824" y="43536"/>
                      <a:pt x="20732" y="45781"/>
                    </a:cubicBezTo>
                    <a:cubicBezTo>
                      <a:pt x="13655" y="43536"/>
                      <a:pt x="3383" y="33793"/>
                      <a:pt x="3383" y="23491"/>
                    </a:cubicBezTo>
                    <a:lnTo>
                      <a:pt x="3383" y="12096"/>
                    </a:lnTo>
                    <a:cubicBezTo>
                      <a:pt x="7825" y="11379"/>
                      <a:pt x="11348" y="7856"/>
                      <a:pt x="12065" y="3398"/>
                    </a:cubicBezTo>
                    <a:close/>
                    <a:moveTo>
                      <a:pt x="8823" y="0"/>
                    </a:moveTo>
                    <a:lnTo>
                      <a:pt x="8823" y="1700"/>
                    </a:lnTo>
                    <a:cubicBezTo>
                      <a:pt x="8823" y="5643"/>
                      <a:pt x="5628" y="8839"/>
                      <a:pt x="1684" y="8839"/>
                    </a:cubicBezTo>
                    <a:lnTo>
                      <a:pt x="0" y="8839"/>
                    </a:lnTo>
                    <a:lnTo>
                      <a:pt x="0" y="23491"/>
                    </a:lnTo>
                    <a:cubicBezTo>
                      <a:pt x="0" y="35757"/>
                      <a:pt x="12003" y="46903"/>
                      <a:pt x="20280" y="49194"/>
                    </a:cubicBezTo>
                    <a:lnTo>
                      <a:pt x="20732" y="49318"/>
                    </a:lnTo>
                    <a:lnTo>
                      <a:pt x="21184" y="49194"/>
                    </a:lnTo>
                    <a:cubicBezTo>
                      <a:pt x="29460" y="46903"/>
                      <a:pt x="41479" y="35757"/>
                      <a:pt x="41479" y="23491"/>
                    </a:cubicBezTo>
                    <a:lnTo>
                      <a:pt x="41479" y="8839"/>
                    </a:lnTo>
                    <a:lnTo>
                      <a:pt x="39779" y="8839"/>
                    </a:lnTo>
                    <a:cubicBezTo>
                      <a:pt x="35851" y="8839"/>
                      <a:pt x="32656" y="5643"/>
                      <a:pt x="32656" y="1700"/>
                    </a:cubicBezTo>
                    <a:lnTo>
                      <a:pt x="32656" y="0"/>
                    </a:lnTo>
                    <a:close/>
                  </a:path>
                </a:pathLst>
              </a:custGeom>
              <a:solidFill>
                <a:schemeClr val="accent6"/>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1"/>
              <p:cNvSpPr/>
              <p:nvPr/>
            </p:nvSpPr>
            <p:spPr>
              <a:xfrm>
                <a:off x="4369200" y="2990825"/>
                <a:ext cx="1640975" cy="472325"/>
              </a:xfrm>
              <a:custGeom>
                <a:avLst/>
                <a:gdLst/>
                <a:ahLst/>
                <a:cxnLst/>
                <a:rect l="l" t="t" r="r" b="b"/>
                <a:pathLst>
                  <a:path w="65639" h="18893" extrusionOk="0">
                    <a:moveTo>
                      <a:pt x="2775" y="1"/>
                    </a:moveTo>
                    <a:cubicBezTo>
                      <a:pt x="1247" y="1"/>
                      <a:pt x="0" y="1264"/>
                      <a:pt x="0" y="2792"/>
                    </a:cubicBezTo>
                    <a:lnTo>
                      <a:pt x="0" y="16103"/>
                    </a:lnTo>
                    <a:cubicBezTo>
                      <a:pt x="0" y="17646"/>
                      <a:pt x="1247" y="18893"/>
                      <a:pt x="2775" y="18893"/>
                    </a:cubicBezTo>
                    <a:lnTo>
                      <a:pt x="62849" y="18893"/>
                    </a:lnTo>
                    <a:cubicBezTo>
                      <a:pt x="64391" y="18893"/>
                      <a:pt x="65638" y="17646"/>
                      <a:pt x="65638" y="16103"/>
                    </a:cubicBezTo>
                    <a:lnTo>
                      <a:pt x="65638" y="2792"/>
                    </a:lnTo>
                    <a:cubicBezTo>
                      <a:pt x="65638" y="1264"/>
                      <a:pt x="64391" y="1"/>
                      <a:pt x="62849" y="1"/>
                    </a:cubicBezTo>
                    <a:close/>
                  </a:path>
                </a:pathLst>
              </a:custGeom>
              <a:solidFill>
                <a:schemeClr val="accent1"/>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1"/>
              <p:cNvSpPr/>
              <p:nvPr/>
            </p:nvSpPr>
            <p:spPr>
              <a:xfrm>
                <a:off x="4472075" y="3069350"/>
                <a:ext cx="345275" cy="315275"/>
              </a:xfrm>
              <a:custGeom>
                <a:avLst/>
                <a:gdLst/>
                <a:ahLst/>
                <a:cxnLst/>
                <a:rect l="l" t="t" r="r" b="b"/>
                <a:pathLst>
                  <a:path w="13811" h="12611" extrusionOk="0">
                    <a:moveTo>
                      <a:pt x="6907" y="1"/>
                    </a:moveTo>
                    <a:cubicBezTo>
                      <a:pt x="5296" y="1"/>
                      <a:pt x="3687" y="617"/>
                      <a:pt x="2463" y="1848"/>
                    </a:cubicBezTo>
                    <a:cubicBezTo>
                      <a:pt x="1" y="4311"/>
                      <a:pt x="1" y="8301"/>
                      <a:pt x="2463" y="10764"/>
                    </a:cubicBezTo>
                    <a:cubicBezTo>
                      <a:pt x="3687" y="11995"/>
                      <a:pt x="5296" y="12611"/>
                      <a:pt x="6907" y="12611"/>
                    </a:cubicBezTo>
                    <a:cubicBezTo>
                      <a:pt x="8518" y="12611"/>
                      <a:pt x="10132" y="11995"/>
                      <a:pt x="11363" y="10764"/>
                    </a:cubicBezTo>
                    <a:cubicBezTo>
                      <a:pt x="13811" y="8301"/>
                      <a:pt x="13811" y="4311"/>
                      <a:pt x="11363" y="1848"/>
                    </a:cubicBezTo>
                    <a:cubicBezTo>
                      <a:pt x="10132" y="617"/>
                      <a:pt x="8518" y="1"/>
                      <a:pt x="6907" y="1"/>
                    </a:cubicBezTo>
                    <a:close/>
                  </a:path>
                </a:pathLst>
              </a:custGeom>
              <a:solidFill>
                <a:schemeClr val="lt2"/>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1"/>
              <p:cNvSpPr/>
              <p:nvPr/>
            </p:nvSpPr>
            <p:spPr>
              <a:xfrm>
                <a:off x="4928000" y="3144375"/>
                <a:ext cx="579100" cy="49125"/>
              </a:xfrm>
              <a:custGeom>
                <a:avLst/>
                <a:gdLst/>
                <a:ahLst/>
                <a:cxnLst/>
                <a:rect l="l" t="t" r="r" b="b"/>
                <a:pathLst>
                  <a:path w="23164" h="1965" extrusionOk="0">
                    <a:moveTo>
                      <a:pt x="998" y="0"/>
                    </a:moveTo>
                    <a:cubicBezTo>
                      <a:pt x="452" y="0"/>
                      <a:pt x="1" y="437"/>
                      <a:pt x="1" y="983"/>
                    </a:cubicBezTo>
                    <a:cubicBezTo>
                      <a:pt x="1" y="1528"/>
                      <a:pt x="452" y="1964"/>
                      <a:pt x="998" y="1964"/>
                    </a:cubicBezTo>
                    <a:lnTo>
                      <a:pt x="22181" y="1964"/>
                    </a:lnTo>
                    <a:cubicBezTo>
                      <a:pt x="22727" y="1964"/>
                      <a:pt x="23163" y="1528"/>
                      <a:pt x="23163" y="983"/>
                    </a:cubicBezTo>
                    <a:cubicBezTo>
                      <a:pt x="23163" y="437"/>
                      <a:pt x="22727" y="0"/>
                      <a:pt x="22181" y="0"/>
                    </a:cubicBezTo>
                    <a:close/>
                  </a:path>
                </a:pathLst>
              </a:custGeom>
              <a:solidFill>
                <a:schemeClr val="accent6"/>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1"/>
              <p:cNvSpPr/>
              <p:nvPr/>
            </p:nvSpPr>
            <p:spPr>
              <a:xfrm>
                <a:off x="5569800" y="3144375"/>
                <a:ext cx="289950" cy="49125"/>
              </a:xfrm>
              <a:custGeom>
                <a:avLst/>
                <a:gdLst/>
                <a:ahLst/>
                <a:cxnLst/>
                <a:rect l="l" t="t" r="r" b="b"/>
                <a:pathLst>
                  <a:path w="11598" h="1965" extrusionOk="0">
                    <a:moveTo>
                      <a:pt x="983" y="0"/>
                    </a:moveTo>
                    <a:cubicBezTo>
                      <a:pt x="437" y="0"/>
                      <a:pt x="0" y="437"/>
                      <a:pt x="0" y="983"/>
                    </a:cubicBezTo>
                    <a:cubicBezTo>
                      <a:pt x="0" y="1528"/>
                      <a:pt x="437" y="1964"/>
                      <a:pt x="983" y="1964"/>
                    </a:cubicBezTo>
                    <a:lnTo>
                      <a:pt x="10616" y="1964"/>
                    </a:lnTo>
                    <a:cubicBezTo>
                      <a:pt x="11161" y="1964"/>
                      <a:pt x="11597" y="1528"/>
                      <a:pt x="11597" y="983"/>
                    </a:cubicBezTo>
                    <a:cubicBezTo>
                      <a:pt x="11597" y="437"/>
                      <a:pt x="11161" y="0"/>
                      <a:pt x="10616" y="0"/>
                    </a:cubicBezTo>
                    <a:close/>
                  </a:path>
                </a:pathLst>
              </a:custGeom>
              <a:solidFill>
                <a:schemeClr val="accent6"/>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1"/>
              <p:cNvSpPr/>
              <p:nvPr/>
            </p:nvSpPr>
            <p:spPr>
              <a:xfrm>
                <a:off x="4928000" y="3268700"/>
                <a:ext cx="346850" cy="49500"/>
              </a:xfrm>
              <a:custGeom>
                <a:avLst/>
                <a:gdLst/>
                <a:ahLst/>
                <a:cxnLst/>
                <a:rect l="l" t="t" r="r" b="b"/>
                <a:pathLst>
                  <a:path w="13874" h="1980" extrusionOk="0">
                    <a:moveTo>
                      <a:pt x="998" y="0"/>
                    </a:moveTo>
                    <a:cubicBezTo>
                      <a:pt x="452" y="0"/>
                      <a:pt x="1" y="437"/>
                      <a:pt x="1" y="982"/>
                    </a:cubicBezTo>
                    <a:cubicBezTo>
                      <a:pt x="1" y="1528"/>
                      <a:pt x="452" y="1979"/>
                      <a:pt x="998" y="1979"/>
                    </a:cubicBezTo>
                    <a:lnTo>
                      <a:pt x="12891" y="1979"/>
                    </a:lnTo>
                    <a:cubicBezTo>
                      <a:pt x="13437" y="1979"/>
                      <a:pt x="13873" y="1528"/>
                      <a:pt x="13873" y="982"/>
                    </a:cubicBezTo>
                    <a:cubicBezTo>
                      <a:pt x="13873" y="437"/>
                      <a:pt x="13437" y="0"/>
                      <a:pt x="12891" y="0"/>
                    </a:cubicBezTo>
                    <a:close/>
                  </a:path>
                </a:pathLst>
              </a:custGeom>
              <a:solidFill>
                <a:schemeClr val="accent6"/>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1"/>
              <p:cNvSpPr/>
              <p:nvPr/>
            </p:nvSpPr>
            <p:spPr>
              <a:xfrm>
                <a:off x="1453175" y="2049775"/>
                <a:ext cx="1194800" cy="1197125"/>
              </a:xfrm>
              <a:custGeom>
                <a:avLst/>
                <a:gdLst/>
                <a:ahLst/>
                <a:cxnLst/>
                <a:rect l="l" t="t" r="r" b="b"/>
                <a:pathLst>
                  <a:path w="47792" h="47885" extrusionOk="0">
                    <a:moveTo>
                      <a:pt x="4631" y="0"/>
                    </a:moveTo>
                    <a:cubicBezTo>
                      <a:pt x="2075" y="0"/>
                      <a:pt x="1" y="2089"/>
                      <a:pt x="1" y="4645"/>
                    </a:cubicBezTo>
                    <a:lnTo>
                      <a:pt x="1" y="43239"/>
                    </a:lnTo>
                    <a:cubicBezTo>
                      <a:pt x="1" y="45796"/>
                      <a:pt x="2075" y="47885"/>
                      <a:pt x="4631" y="47885"/>
                    </a:cubicBezTo>
                    <a:lnTo>
                      <a:pt x="43147" y="47885"/>
                    </a:lnTo>
                    <a:cubicBezTo>
                      <a:pt x="45703" y="47885"/>
                      <a:pt x="47792" y="45796"/>
                      <a:pt x="47792" y="43239"/>
                    </a:cubicBezTo>
                    <a:lnTo>
                      <a:pt x="47792" y="4645"/>
                    </a:lnTo>
                    <a:cubicBezTo>
                      <a:pt x="47792" y="2089"/>
                      <a:pt x="45703" y="0"/>
                      <a:pt x="43147" y="0"/>
                    </a:cubicBezTo>
                    <a:close/>
                  </a:path>
                </a:pathLst>
              </a:custGeom>
              <a:solidFill>
                <a:schemeClr val="accent6"/>
              </a:solidFill>
              <a:ln>
                <a:noFill/>
              </a:ln>
              <a:effectLst>
                <a:outerShdw blurRad="157163" dist="19050" dir="3840000" algn="bl" rotWithShape="0">
                  <a:schemeClr val="dk1">
                    <a:alpha val="3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1"/>
              <p:cNvSpPr/>
              <p:nvPr/>
            </p:nvSpPr>
            <p:spPr>
              <a:xfrm>
                <a:off x="1499575" y="2096525"/>
                <a:ext cx="1102050" cy="1103975"/>
              </a:xfrm>
              <a:custGeom>
                <a:avLst/>
                <a:gdLst/>
                <a:ahLst/>
                <a:cxnLst/>
                <a:rect l="l" t="t" r="r" b="b"/>
                <a:pathLst>
                  <a:path w="44082" h="44159" extrusionOk="0">
                    <a:moveTo>
                      <a:pt x="2775" y="1"/>
                    </a:moveTo>
                    <a:cubicBezTo>
                      <a:pt x="1247" y="1"/>
                      <a:pt x="0" y="1248"/>
                      <a:pt x="0" y="2775"/>
                    </a:cubicBezTo>
                    <a:lnTo>
                      <a:pt x="0" y="41369"/>
                    </a:lnTo>
                    <a:cubicBezTo>
                      <a:pt x="0" y="42897"/>
                      <a:pt x="1247" y="44159"/>
                      <a:pt x="2775" y="44159"/>
                    </a:cubicBezTo>
                    <a:lnTo>
                      <a:pt x="41291" y="44159"/>
                    </a:lnTo>
                    <a:cubicBezTo>
                      <a:pt x="42818" y="44159"/>
                      <a:pt x="44081" y="42897"/>
                      <a:pt x="44081" y="41369"/>
                    </a:cubicBezTo>
                    <a:lnTo>
                      <a:pt x="44081" y="2775"/>
                    </a:lnTo>
                    <a:cubicBezTo>
                      <a:pt x="44081" y="1248"/>
                      <a:pt x="42818" y="1"/>
                      <a:pt x="41291" y="1"/>
                    </a:cubicBezTo>
                    <a:close/>
                  </a:path>
                </a:pathLst>
              </a:custGeom>
              <a:solidFill>
                <a:schemeClr val="lt1"/>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1"/>
              <p:cNvSpPr/>
              <p:nvPr/>
            </p:nvSpPr>
            <p:spPr>
              <a:xfrm>
                <a:off x="1499575" y="2316300"/>
                <a:ext cx="1102050" cy="884200"/>
              </a:xfrm>
              <a:custGeom>
                <a:avLst/>
                <a:gdLst/>
                <a:ahLst/>
                <a:cxnLst/>
                <a:rect l="l" t="t" r="r" b="b"/>
                <a:pathLst>
                  <a:path w="44082" h="35368" extrusionOk="0">
                    <a:moveTo>
                      <a:pt x="13826" y="1"/>
                    </a:moveTo>
                    <a:lnTo>
                      <a:pt x="0" y="20654"/>
                    </a:lnTo>
                    <a:lnTo>
                      <a:pt x="0" y="32578"/>
                    </a:lnTo>
                    <a:cubicBezTo>
                      <a:pt x="0" y="34106"/>
                      <a:pt x="1247" y="35368"/>
                      <a:pt x="2775" y="35368"/>
                    </a:cubicBezTo>
                    <a:lnTo>
                      <a:pt x="41291" y="35368"/>
                    </a:lnTo>
                    <a:cubicBezTo>
                      <a:pt x="42818" y="35368"/>
                      <a:pt x="44081" y="34106"/>
                      <a:pt x="44081" y="32578"/>
                    </a:cubicBezTo>
                    <a:lnTo>
                      <a:pt x="44081" y="26733"/>
                    </a:lnTo>
                    <a:lnTo>
                      <a:pt x="34370" y="12221"/>
                    </a:lnTo>
                    <a:lnTo>
                      <a:pt x="28182" y="21449"/>
                    </a:lnTo>
                    <a:lnTo>
                      <a:pt x="27652" y="20670"/>
                    </a:lnTo>
                    <a:lnTo>
                      <a:pt x="13826" y="1"/>
                    </a:lnTo>
                    <a:close/>
                  </a:path>
                </a:pathLst>
              </a:custGeom>
              <a:solidFill>
                <a:schemeClr val="lt2"/>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1"/>
              <p:cNvSpPr/>
              <p:nvPr/>
            </p:nvSpPr>
            <p:spPr>
              <a:xfrm>
                <a:off x="2133200" y="2241875"/>
                <a:ext cx="254100" cy="254500"/>
              </a:xfrm>
              <a:custGeom>
                <a:avLst/>
                <a:gdLst/>
                <a:ahLst/>
                <a:cxnLst/>
                <a:rect l="l" t="t" r="r" b="b"/>
                <a:pathLst>
                  <a:path w="10164" h="10180" extrusionOk="0">
                    <a:moveTo>
                      <a:pt x="5082" y="0"/>
                    </a:moveTo>
                    <a:cubicBezTo>
                      <a:pt x="2276" y="0"/>
                      <a:pt x="0" y="2276"/>
                      <a:pt x="0" y="5098"/>
                    </a:cubicBezTo>
                    <a:cubicBezTo>
                      <a:pt x="0" y="7904"/>
                      <a:pt x="2276" y="10179"/>
                      <a:pt x="5082" y="10179"/>
                    </a:cubicBezTo>
                    <a:cubicBezTo>
                      <a:pt x="7888" y="10179"/>
                      <a:pt x="10163" y="7904"/>
                      <a:pt x="10163" y="5098"/>
                    </a:cubicBezTo>
                    <a:cubicBezTo>
                      <a:pt x="10163" y="2276"/>
                      <a:pt x="7888" y="0"/>
                      <a:pt x="5082" y="0"/>
                    </a:cubicBezTo>
                    <a:close/>
                  </a:path>
                </a:pathLst>
              </a:custGeom>
              <a:solidFill>
                <a:schemeClr val="accent4"/>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1"/>
              <p:cNvSpPr/>
              <p:nvPr/>
            </p:nvSpPr>
            <p:spPr>
              <a:xfrm>
                <a:off x="5544475" y="456750"/>
                <a:ext cx="1298450" cy="1300775"/>
              </a:xfrm>
              <a:custGeom>
                <a:avLst/>
                <a:gdLst/>
                <a:ahLst/>
                <a:cxnLst/>
                <a:rect l="l" t="t" r="r" b="b"/>
                <a:pathLst>
                  <a:path w="51938" h="52031" extrusionOk="0">
                    <a:moveTo>
                      <a:pt x="4396" y="0"/>
                    </a:moveTo>
                    <a:cubicBezTo>
                      <a:pt x="1965" y="0"/>
                      <a:pt x="1" y="1979"/>
                      <a:pt x="1" y="4411"/>
                    </a:cubicBezTo>
                    <a:lnTo>
                      <a:pt x="1" y="47619"/>
                    </a:lnTo>
                    <a:cubicBezTo>
                      <a:pt x="1" y="50050"/>
                      <a:pt x="1965" y="52031"/>
                      <a:pt x="4396" y="52031"/>
                    </a:cubicBezTo>
                    <a:lnTo>
                      <a:pt x="47526" y="52031"/>
                    </a:lnTo>
                    <a:cubicBezTo>
                      <a:pt x="49958" y="52031"/>
                      <a:pt x="51938" y="50050"/>
                      <a:pt x="51938" y="47619"/>
                    </a:cubicBezTo>
                    <a:lnTo>
                      <a:pt x="51938" y="4411"/>
                    </a:lnTo>
                    <a:cubicBezTo>
                      <a:pt x="51938" y="1979"/>
                      <a:pt x="49958" y="0"/>
                      <a:pt x="47526" y="0"/>
                    </a:cubicBezTo>
                    <a:close/>
                  </a:path>
                </a:pathLst>
              </a:custGeom>
              <a:solidFill>
                <a:schemeClr val="accent6"/>
              </a:solidFill>
              <a:ln>
                <a:noFill/>
              </a:ln>
              <a:effectLst>
                <a:outerShdw blurRad="371475" dist="19050" dir="5400000" algn="bl" rotWithShape="0">
                  <a:schemeClr val="dk1">
                    <a:alpha val="38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1"/>
              <p:cNvSpPr/>
              <p:nvPr/>
            </p:nvSpPr>
            <p:spPr>
              <a:xfrm>
                <a:off x="5783750" y="677300"/>
                <a:ext cx="819925" cy="859675"/>
              </a:xfrm>
              <a:custGeom>
                <a:avLst/>
                <a:gdLst/>
                <a:ahLst/>
                <a:cxnLst/>
                <a:rect l="l" t="t" r="r" b="b"/>
                <a:pathLst>
                  <a:path w="32797" h="34387" extrusionOk="0">
                    <a:moveTo>
                      <a:pt x="16398" y="11675"/>
                    </a:moveTo>
                    <a:cubicBezTo>
                      <a:pt x="19437" y="11675"/>
                      <a:pt x="21900" y="14154"/>
                      <a:pt x="21900" y="17193"/>
                    </a:cubicBezTo>
                    <a:cubicBezTo>
                      <a:pt x="21900" y="20233"/>
                      <a:pt x="19437" y="22711"/>
                      <a:pt x="16398" y="22711"/>
                    </a:cubicBezTo>
                    <a:cubicBezTo>
                      <a:pt x="13358" y="22711"/>
                      <a:pt x="10895" y="20233"/>
                      <a:pt x="10895" y="17193"/>
                    </a:cubicBezTo>
                    <a:cubicBezTo>
                      <a:pt x="10895" y="14154"/>
                      <a:pt x="13358" y="11675"/>
                      <a:pt x="16398" y="11675"/>
                    </a:cubicBezTo>
                    <a:close/>
                    <a:moveTo>
                      <a:pt x="13312" y="1"/>
                    </a:moveTo>
                    <a:lnTo>
                      <a:pt x="12314" y="4692"/>
                    </a:lnTo>
                    <a:cubicBezTo>
                      <a:pt x="10552" y="5253"/>
                      <a:pt x="8979" y="6204"/>
                      <a:pt x="7638" y="7404"/>
                    </a:cubicBezTo>
                    <a:lnTo>
                      <a:pt x="3071" y="5924"/>
                    </a:lnTo>
                    <a:lnTo>
                      <a:pt x="0" y="11270"/>
                    </a:lnTo>
                    <a:lnTo>
                      <a:pt x="3538" y="14481"/>
                    </a:lnTo>
                    <a:cubicBezTo>
                      <a:pt x="3351" y="15353"/>
                      <a:pt x="3258" y="16258"/>
                      <a:pt x="3258" y="17193"/>
                    </a:cubicBezTo>
                    <a:cubicBezTo>
                      <a:pt x="3258" y="18128"/>
                      <a:pt x="3351" y="19032"/>
                      <a:pt x="3538" y="19905"/>
                    </a:cubicBezTo>
                    <a:lnTo>
                      <a:pt x="0" y="23116"/>
                    </a:lnTo>
                    <a:lnTo>
                      <a:pt x="3071" y="28463"/>
                    </a:lnTo>
                    <a:lnTo>
                      <a:pt x="7638" y="26982"/>
                    </a:lnTo>
                    <a:cubicBezTo>
                      <a:pt x="8979" y="28182"/>
                      <a:pt x="10552" y="29133"/>
                      <a:pt x="12314" y="29694"/>
                    </a:cubicBezTo>
                    <a:lnTo>
                      <a:pt x="13312" y="34386"/>
                    </a:lnTo>
                    <a:lnTo>
                      <a:pt x="19468" y="34386"/>
                    </a:lnTo>
                    <a:lnTo>
                      <a:pt x="20466" y="29694"/>
                    </a:lnTo>
                    <a:cubicBezTo>
                      <a:pt x="22228" y="29133"/>
                      <a:pt x="23818" y="28182"/>
                      <a:pt x="25158" y="26982"/>
                    </a:cubicBezTo>
                    <a:lnTo>
                      <a:pt x="29710" y="28463"/>
                    </a:lnTo>
                    <a:lnTo>
                      <a:pt x="32796" y="23116"/>
                    </a:lnTo>
                    <a:lnTo>
                      <a:pt x="29242" y="19905"/>
                    </a:lnTo>
                    <a:cubicBezTo>
                      <a:pt x="29429" y="19032"/>
                      <a:pt x="29538" y="18128"/>
                      <a:pt x="29538" y="17193"/>
                    </a:cubicBezTo>
                    <a:cubicBezTo>
                      <a:pt x="29538" y="16258"/>
                      <a:pt x="29429" y="15353"/>
                      <a:pt x="29242" y="14481"/>
                    </a:cubicBezTo>
                    <a:lnTo>
                      <a:pt x="32796" y="11270"/>
                    </a:lnTo>
                    <a:lnTo>
                      <a:pt x="29710" y="5924"/>
                    </a:lnTo>
                    <a:lnTo>
                      <a:pt x="25158" y="7404"/>
                    </a:lnTo>
                    <a:cubicBezTo>
                      <a:pt x="23818" y="6204"/>
                      <a:pt x="22228" y="5253"/>
                      <a:pt x="20466" y="4692"/>
                    </a:cubicBezTo>
                    <a:lnTo>
                      <a:pt x="19468" y="1"/>
                    </a:lnTo>
                    <a:close/>
                  </a:path>
                </a:pathLst>
              </a:custGeom>
              <a:solidFill>
                <a:schemeClr val="accent2"/>
              </a:solidFill>
              <a:ln>
                <a:noFill/>
              </a:ln>
              <a:effectLst>
                <a:outerShdw blurRad="57150" dist="19050" dir="5400000" algn="bl" rotWithShape="0">
                  <a:schemeClr val="dk1">
                    <a:alpha val="2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1"/>
              <p:cNvSpPr/>
              <p:nvPr/>
            </p:nvSpPr>
            <p:spPr>
              <a:xfrm>
                <a:off x="775925" y="1084125"/>
                <a:ext cx="1736850" cy="307475"/>
              </a:xfrm>
              <a:custGeom>
                <a:avLst/>
                <a:gdLst/>
                <a:ahLst/>
                <a:cxnLst/>
                <a:rect l="l" t="t" r="r" b="b"/>
                <a:pathLst>
                  <a:path w="69474" h="12299" extrusionOk="0">
                    <a:moveTo>
                      <a:pt x="3710" y="1"/>
                    </a:moveTo>
                    <a:cubicBezTo>
                      <a:pt x="1652" y="1"/>
                      <a:pt x="0" y="1668"/>
                      <a:pt x="0" y="3711"/>
                    </a:cubicBezTo>
                    <a:lnTo>
                      <a:pt x="0" y="8589"/>
                    </a:lnTo>
                    <a:cubicBezTo>
                      <a:pt x="0" y="10631"/>
                      <a:pt x="1652" y="12299"/>
                      <a:pt x="3710" y="12299"/>
                    </a:cubicBezTo>
                    <a:lnTo>
                      <a:pt x="65764" y="12299"/>
                    </a:lnTo>
                    <a:cubicBezTo>
                      <a:pt x="67821" y="12299"/>
                      <a:pt x="69473" y="10631"/>
                      <a:pt x="69473" y="8589"/>
                    </a:cubicBezTo>
                    <a:lnTo>
                      <a:pt x="69473" y="3711"/>
                    </a:lnTo>
                    <a:cubicBezTo>
                      <a:pt x="69473" y="1668"/>
                      <a:pt x="67821" y="1"/>
                      <a:pt x="65764" y="1"/>
                    </a:cubicBezTo>
                    <a:close/>
                  </a:path>
                </a:pathLst>
              </a:custGeom>
              <a:solidFill>
                <a:schemeClr val="lt1"/>
              </a:solidFill>
              <a:ln>
                <a:noFill/>
              </a:ln>
              <a:effectLst>
                <a:outerShdw blurRad="300038" dist="19050" dir="5400000" algn="bl" rotWithShape="0">
                  <a:schemeClr val="dk1">
                    <a:alpha val="3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1"/>
              <p:cNvSpPr/>
              <p:nvPr/>
            </p:nvSpPr>
            <p:spPr>
              <a:xfrm>
                <a:off x="901400" y="1219325"/>
                <a:ext cx="1485900" cy="37075"/>
              </a:xfrm>
              <a:custGeom>
                <a:avLst/>
                <a:gdLst/>
                <a:ahLst/>
                <a:cxnLst/>
                <a:rect l="l" t="t" r="r" b="b"/>
                <a:pathLst>
                  <a:path w="59436" h="1483" extrusionOk="0">
                    <a:moveTo>
                      <a:pt x="748" y="1"/>
                    </a:moveTo>
                    <a:cubicBezTo>
                      <a:pt x="343" y="1"/>
                      <a:pt x="0" y="329"/>
                      <a:pt x="0" y="749"/>
                    </a:cubicBezTo>
                    <a:cubicBezTo>
                      <a:pt x="0" y="1154"/>
                      <a:pt x="343" y="1482"/>
                      <a:pt x="748" y="1482"/>
                    </a:cubicBezTo>
                    <a:lnTo>
                      <a:pt x="58687" y="1482"/>
                    </a:lnTo>
                    <a:cubicBezTo>
                      <a:pt x="59107" y="1482"/>
                      <a:pt x="59435" y="1154"/>
                      <a:pt x="59435" y="749"/>
                    </a:cubicBezTo>
                    <a:cubicBezTo>
                      <a:pt x="59435" y="329"/>
                      <a:pt x="59107" y="1"/>
                      <a:pt x="58687" y="1"/>
                    </a:cubicBezTo>
                    <a:close/>
                  </a:path>
                </a:pathLst>
              </a:custGeom>
              <a:solidFill>
                <a:schemeClr val="accent3"/>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1"/>
              <p:cNvSpPr/>
              <p:nvPr/>
            </p:nvSpPr>
            <p:spPr>
              <a:xfrm>
                <a:off x="901400" y="1219325"/>
                <a:ext cx="236575" cy="37075"/>
              </a:xfrm>
              <a:custGeom>
                <a:avLst/>
                <a:gdLst/>
                <a:ahLst/>
                <a:cxnLst/>
                <a:rect l="l" t="t" r="r" b="b"/>
                <a:pathLst>
                  <a:path w="9463" h="1483" extrusionOk="0">
                    <a:moveTo>
                      <a:pt x="748" y="1"/>
                    </a:moveTo>
                    <a:cubicBezTo>
                      <a:pt x="343" y="1"/>
                      <a:pt x="0" y="329"/>
                      <a:pt x="0" y="749"/>
                    </a:cubicBezTo>
                    <a:cubicBezTo>
                      <a:pt x="0" y="1154"/>
                      <a:pt x="343" y="1482"/>
                      <a:pt x="748" y="1482"/>
                    </a:cubicBezTo>
                    <a:lnTo>
                      <a:pt x="9462" y="1482"/>
                    </a:lnTo>
                    <a:lnTo>
                      <a:pt x="9462" y="1"/>
                    </a:lnTo>
                    <a:close/>
                  </a:path>
                </a:pathLst>
              </a:custGeom>
              <a:solidFill>
                <a:schemeClr val="lt2"/>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1"/>
              <p:cNvSpPr/>
              <p:nvPr/>
            </p:nvSpPr>
            <p:spPr>
              <a:xfrm>
                <a:off x="1091950" y="1186600"/>
                <a:ext cx="102125" cy="102525"/>
              </a:xfrm>
              <a:custGeom>
                <a:avLst/>
                <a:gdLst/>
                <a:ahLst/>
                <a:cxnLst/>
                <a:rect l="l" t="t" r="r" b="b"/>
                <a:pathLst>
                  <a:path w="4085" h="4101" extrusionOk="0">
                    <a:moveTo>
                      <a:pt x="2042" y="1"/>
                    </a:moveTo>
                    <a:cubicBezTo>
                      <a:pt x="905" y="1"/>
                      <a:pt x="1" y="921"/>
                      <a:pt x="1" y="2043"/>
                    </a:cubicBezTo>
                    <a:cubicBezTo>
                      <a:pt x="1" y="3180"/>
                      <a:pt x="905" y="4101"/>
                      <a:pt x="2042" y="4101"/>
                    </a:cubicBezTo>
                    <a:cubicBezTo>
                      <a:pt x="3165" y="4101"/>
                      <a:pt x="4085" y="3180"/>
                      <a:pt x="4085" y="2043"/>
                    </a:cubicBezTo>
                    <a:cubicBezTo>
                      <a:pt x="4085" y="921"/>
                      <a:pt x="3165" y="1"/>
                      <a:pt x="2042" y="1"/>
                    </a:cubicBezTo>
                    <a:close/>
                  </a:path>
                </a:pathLst>
              </a:custGeom>
              <a:solidFill>
                <a:schemeClr val="lt2"/>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51"/>
            <p:cNvGrpSpPr/>
            <p:nvPr/>
          </p:nvGrpSpPr>
          <p:grpSpPr>
            <a:xfrm rot="-5400000">
              <a:off x="6743322" y="3210572"/>
              <a:ext cx="600510" cy="600510"/>
              <a:chOff x="5289166" y="402821"/>
              <a:chExt cx="801000" cy="801000"/>
            </a:xfrm>
          </p:grpSpPr>
          <p:sp>
            <p:nvSpPr>
              <p:cNvPr id="1184" name="Google Shape;1184;p51"/>
              <p:cNvSpPr/>
              <p:nvPr/>
            </p:nvSpPr>
            <p:spPr>
              <a:xfrm>
                <a:off x="5289166" y="402821"/>
                <a:ext cx="801000" cy="801000"/>
              </a:xfrm>
              <a:prstGeom prst="blockArc">
                <a:avLst>
                  <a:gd name="adj1" fmla="val 10800000"/>
                  <a:gd name="adj2" fmla="val 0"/>
                  <a:gd name="adj3" fmla="val 25000"/>
                </a:avLst>
              </a:prstGeom>
              <a:solidFill>
                <a:schemeClr val="lt1"/>
              </a:solidFill>
              <a:ln>
                <a:noFill/>
              </a:ln>
              <a:effectLst>
                <a:outerShdw blurRad="485775" dist="114300" dir="2940000" algn="bl" rotWithShape="0">
                  <a:schemeClr val="dk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1"/>
              <p:cNvSpPr/>
              <p:nvPr/>
            </p:nvSpPr>
            <p:spPr>
              <a:xfrm rot="10800000" flipH="1">
                <a:off x="5289166" y="402821"/>
                <a:ext cx="801000" cy="801000"/>
              </a:xfrm>
              <a:prstGeom prst="blockArc">
                <a:avLst>
                  <a:gd name="adj1" fmla="val 10800000"/>
                  <a:gd name="adj2" fmla="val 0"/>
                  <a:gd name="adj3" fmla="val 25000"/>
                </a:avLst>
              </a:prstGeom>
              <a:solidFill>
                <a:schemeClr val="dk2"/>
              </a:solidFill>
              <a:ln>
                <a:noFill/>
              </a:ln>
              <a:effectLst>
                <a:outerShdw blurRad="485775" dist="114300" dir="2940000" algn="bl" rotWithShape="0">
                  <a:schemeClr val="dk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51"/>
            <p:cNvGrpSpPr/>
            <p:nvPr/>
          </p:nvGrpSpPr>
          <p:grpSpPr>
            <a:xfrm>
              <a:off x="4585087" y="3005758"/>
              <a:ext cx="573803" cy="573803"/>
              <a:chOff x="2149575" y="1922175"/>
              <a:chExt cx="1332875" cy="1332875"/>
            </a:xfrm>
          </p:grpSpPr>
          <p:sp>
            <p:nvSpPr>
              <p:cNvPr id="1187" name="Google Shape;1187;p51"/>
              <p:cNvSpPr/>
              <p:nvPr/>
            </p:nvSpPr>
            <p:spPr>
              <a:xfrm>
                <a:off x="2149575" y="1922175"/>
                <a:ext cx="1332875" cy="1332875"/>
              </a:xfrm>
              <a:custGeom>
                <a:avLst/>
                <a:gdLst/>
                <a:ahLst/>
                <a:cxnLst/>
                <a:rect l="l" t="t" r="r" b="b"/>
                <a:pathLst>
                  <a:path w="53315" h="53315" extrusionOk="0">
                    <a:moveTo>
                      <a:pt x="26657" y="0"/>
                    </a:moveTo>
                    <a:cubicBezTo>
                      <a:pt x="11968" y="0"/>
                      <a:pt x="0" y="11968"/>
                      <a:pt x="0" y="26657"/>
                    </a:cubicBezTo>
                    <a:cubicBezTo>
                      <a:pt x="0" y="41363"/>
                      <a:pt x="11968" y="53315"/>
                      <a:pt x="26657" y="53315"/>
                    </a:cubicBezTo>
                    <a:cubicBezTo>
                      <a:pt x="41363" y="53315"/>
                      <a:pt x="53315" y="41363"/>
                      <a:pt x="53315" y="26657"/>
                    </a:cubicBezTo>
                    <a:cubicBezTo>
                      <a:pt x="53315" y="11968"/>
                      <a:pt x="41363" y="0"/>
                      <a:pt x="26657" y="0"/>
                    </a:cubicBezTo>
                    <a:close/>
                  </a:path>
                </a:pathLst>
              </a:custGeom>
              <a:gradFill>
                <a:gsLst>
                  <a:gs pos="0">
                    <a:srgbClr val="5352EE"/>
                  </a:gs>
                  <a:gs pos="100000">
                    <a:srgbClr val="7882F3"/>
                  </a:gs>
                </a:gsLst>
                <a:lin ang="13500032" scaled="0"/>
              </a:gradFill>
              <a:ln>
                <a:noFill/>
              </a:ln>
              <a:effectLst>
                <a:outerShdw blurRad="214313" dist="66675" dir="8220000" algn="bl" rotWithShape="0">
                  <a:schemeClr val="dk1">
                    <a:alpha val="3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1"/>
              <p:cNvSpPr/>
              <p:nvPr/>
            </p:nvSpPr>
            <p:spPr>
              <a:xfrm>
                <a:off x="2626250" y="2268250"/>
                <a:ext cx="566725" cy="654200"/>
              </a:xfrm>
              <a:custGeom>
                <a:avLst/>
                <a:gdLst/>
                <a:ahLst/>
                <a:cxnLst/>
                <a:rect l="l" t="t" r="r" b="b"/>
                <a:pathLst>
                  <a:path w="22669" h="26168" extrusionOk="0">
                    <a:moveTo>
                      <a:pt x="1" y="1"/>
                    </a:moveTo>
                    <a:lnTo>
                      <a:pt x="1" y="13084"/>
                    </a:lnTo>
                    <a:lnTo>
                      <a:pt x="1" y="26168"/>
                    </a:lnTo>
                    <a:lnTo>
                      <a:pt x="11343" y="19627"/>
                    </a:lnTo>
                    <a:lnTo>
                      <a:pt x="22668" y="13084"/>
                    </a:lnTo>
                    <a:lnTo>
                      <a:pt x="11343" y="6543"/>
                    </a:lnTo>
                    <a:lnTo>
                      <a:pt x="1" y="1"/>
                    </a:lnTo>
                    <a:close/>
                  </a:path>
                </a:pathLst>
              </a:custGeom>
              <a:solidFill>
                <a:schemeClr val="lt1"/>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51"/>
            <p:cNvGrpSpPr/>
            <p:nvPr/>
          </p:nvGrpSpPr>
          <p:grpSpPr>
            <a:xfrm rot="5400000">
              <a:off x="7793665" y="2172022"/>
              <a:ext cx="620134" cy="233914"/>
              <a:chOff x="6872640" y="3300197"/>
              <a:chExt cx="620134" cy="233914"/>
            </a:xfrm>
          </p:grpSpPr>
          <p:sp>
            <p:nvSpPr>
              <p:cNvPr id="1190" name="Google Shape;1190;p51"/>
              <p:cNvSpPr/>
              <p:nvPr/>
            </p:nvSpPr>
            <p:spPr>
              <a:xfrm>
                <a:off x="7282174" y="3300197"/>
                <a:ext cx="210600" cy="2106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1"/>
              <p:cNvSpPr/>
              <p:nvPr/>
            </p:nvSpPr>
            <p:spPr>
              <a:xfrm>
                <a:off x="6872640" y="3488811"/>
                <a:ext cx="45300" cy="45300"/>
              </a:xfrm>
              <a:prstGeom prst="ellipse">
                <a:avLst/>
              </a:prstGeom>
              <a:solidFill>
                <a:schemeClr val="lt1"/>
              </a:soli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51"/>
            <p:cNvGrpSpPr/>
            <p:nvPr/>
          </p:nvGrpSpPr>
          <p:grpSpPr>
            <a:xfrm rot="5400000">
              <a:off x="4518358" y="2551305"/>
              <a:ext cx="575161" cy="188875"/>
              <a:chOff x="6872640" y="3345236"/>
              <a:chExt cx="575161" cy="188875"/>
            </a:xfrm>
          </p:grpSpPr>
          <p:sp>
            <p:nvSpPr>
              <p:cNvPr id="1193" name="Google Shape;1193;p51"/>
              <p:cNvSpPr/>
              <p:nvPr/>
            </p:nvSpPr>
            <p:spPr>
              <a:xfrm>
                <a:off x="7327202" y="3345236"/>
                <a:ext cx="120600" cy="1206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1"/>
              <p:cNvSpPr/>
              <p:nvPr/>
            </p:nvSpPr>
            <p:spPr>
              <a:xfrm>
                <a:off x="6872640" y="3488811"/>
                <a:ext cx="45300" cy="45300"/>
              </a:xfrm>
              <a:prstGeom prst="ellipse">
                <a:avLst/>
              </a:prstGeom>
              <a:solidFill>
                <a:schemeClr val="lt1"/>
              </a:soli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5" name="Google Shape;1195;p51"/>
          <p:cNvSpPr txBox="1">
            <a:spLocks noGrp="1"/>
          </p:cNvSpPr>
          <p:nvPr>
            <p:ph type="subTitle" idx="1"/>
          </p:nvPr>
        </p:nvSpPr>
        <p:spPr>
          <a:xfrm>
            <a:off x="656250" y="2591500"/>
            <a:ext cx="3705300" cy="1519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sz="1800">
                <a:solidFill>
                  <a:schemeClr val="lt1"/>
                </a:solidFill>
              </a:rPr>
              <a:t>Posts and stories</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Instagram promotions ($25/day)</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19,428 people reached</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386 ad taps and 484 website taps</a:t>
            </a:r>
            <a:endParaRPr sz="1800">
              <a:solidFill>
                <a:schemeClr val="lt1"/>
              </a:solidFill>
            </a:endParaRPr>
          </a:p>
          <a:p>
            <a:pPr marL="0" lvl="0" indent="0" algn="l" rtl="0">
              <a:spcBef>
                <a:spcPts val="1600"/>
              </a:spcBef>
              <a:spcAft>
                <a:spcPts val="1600"/>
              </a:spcAft>
              <a:buNone/>
            </a:pPr>
            <a:endParaRPr sz="18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2"/>
          <p:cNvSpPr txBox="1">
            <a:spLocks noGrp="1"/>
          </p:cNvSpPr>
          <p:nvPr>
            <p:ph type="title"/>
          </p:nvPr>
        </p:nvSpPr>
        <p:spPr>
          <a:xfrm>
            <a:off x="1024800" y="2379450"/>
            <a:ext cx="40539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Our</a:t>
            </a:r>
            <a:endParaRPr/>
          </a:p>
          <a:p>
            <a:pPr marL="0" lvl="0" indent="0" algn="l" rtl="0">
              <a:spcBef>
                <a:spcPts val="0"/>
              </a:spcBef>
              <a:spcAft>
                <a:spcPts val="0"/>
              </a:spcAft>
              <a:buNone/>
            </a:pPr>
            <a:r>
              <a:rPr lang="en"/>
              <a:t>Website</a:t>
            </a:r>
            <a:endParaRPr/>
          </a:p>
        </p:txBody>
      </p:sp>
      <p:grpSp>
        <p:nvGrpSpPr>
          <p:cNvPr id="1201" name="Google Shape;1201;p52"/>
          <p:cNvGrpSpPr/>
          <p:nvPr/>
        </p:nvGrpSpPr>
        <p:grpSpPr>
          <a:xfrm>
            <a:off x="4379945" y="1295280"/>
            <a:ext cx="3885644" cy="2705326"/>
            <a:chOff x="6324931" y="2482458"/>
            <a:chExt cx="2425950" cy="1810915"/>
          </a:xfrm>
        </p:grpSpPr>
        <p:sp>
          <p:nvSpPr>
            <p:cNvPr id="1202" name="Google Shape;1202;p52"/>
            <p:cNvSpPr/>
            <p:nvPr/>
          </p:nvSpPr>
          <p:spPr>
            <a:xfrm>
              <a:off x="8052939" y="2578951"/>
              <a:ext cx="380538" cy="209883"/>
            </a:xfrm>
            <a:custGeom>
              <a:avLst/>
              <a:gdLst/>
              <a:ahLst/>
              <a:cxnLst/>
              <a:rect l="l" t="t" r="r" b="b"/>
              <a:pathLst>
                <a:path w="44031" h="24285" extrusionOk="0">
                  <a:moveTo>
                    <a:pt x="12143" y="0"/>
                  </a:moveTo>
                  <a:cubicBezTo>
                    <a:pt x="5434" y="0"/>
                    <a:pt x="0" y="5433"/>
                    <a:pt x="0" y="12143"/>
                  </a:cubicBezTo>
                  <a:cubicBezTo>
                    <a:pt x="0" y="18851"/>
                    <a:pt x="5434" y="24285"/>
                    <a:pt x="12143" y="24285"/>
                  </a:cubicBezTo>
                  <a:lnTo>
                    <a:pt x="31889" y="24285"/>
                  </a:lnTo>
                  <a:cubicBezTo>
                    <a:pt x="38598" y="24285"/>
                    <a:pt x="44031" y="18851"/>
                    <a:pt x="44031" y="12143"/>
                  </a:cubicBezTo>
                  <a:cubicBezTo>
                    <a:pt x="44031" y="5433"/>
                    <a:pt x="38598" y="0"/>
                    <a:pt x="31889"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2"/>
            <p:cNvSpPr/>
            <p:nvPr/>
          </p:nvSpPr>
          <p:spPr>
            <a:xfrm>
              <a:off x="8052939" y="2578951"/>
              <a:ext cx="380538" cy="209883"/>
            </a:xfrm>
            <a:custGeom>
              <a:avLst/>
              <a:gdLst/>
              <a:ahLst/>
              <a:cxnLst/>
              <a:rect l="l" t="t" r="r" b="b"/>
              <a:pathLst>
                <a:path w="44031" h="24285" extrusionOk="0">
                  <a:moveTo>
                    <a:pt x="12143" y="0"/>
                  </a:moveTo>
                  <a:cubicBezTo>
                    <a:pt x="5434" y="0"/>
                    <a:pt x="0" y="5433"/>
                    <a:pt x="0" y="12143"/>
                  </a:cubicBezTo>
                  <a:cubicBezTo>
                    <a:pt x="0" y="18851"/>
                    <a:pt x="5434" y="24285"/>
                    <a:pt x="12143" y="24285"/>
                  </a:cubicBezTo>
                  <a:lnTo>
                    <a:pt x="31889" y="24285"/>
                  </a:lnTo>
                  <a:cubicBezTo>
                    <a:pt x="38598" y="24285"/>
                    <a:pt x="44031" y="18851"/>
                    <a:pt x="44031" y="12143"/>
                  </a:cubicBezTo>
                  <a:cubicBezTo>
                    <a:pt x="44031" y="5433"/>
                    <a:pt x="38598" y="0"/>
                    <a:pt x="31889" y="0"/>
                  </a:cubicBezTo>
                  <a:close/>
                </a:path>
              </a:pathLst>
            </a:custGeom>
            <a:solidFill>
              <a:schemeClr val="dk2"/>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2"/>
            <p:cNvSpPr/>
            <p:nvPr/>
          </p:nvSpPr>
          <p:spPr>
            <a:xfrm>
              <a:off x="8164185" y="2654686"/>
              <a:ext cx="58415" cy="58423"/>
            </a:xfrm>
            <a:custGeom>
              <a:avLst/>
              <a:gdLst/>
              <a:ahLst/>
              <a:cxnLst/>
              <a:rect l="l" t="t" r="r" b="b"/>
              <a:pathLst>
                <a:path w="6759" h="6760" extrusionOk="0">
                  <a:moveTo>
                    <a:pt x="3380" y="1"/>
                  </a:moveTo>
                  <a:cubicBezTo>
                    <a:pt x="1507" y="1"/>
                    <a:pt x="0" y="1508"/>
                    <a:pt x="0" y="3380"/>
                  </a:cubicBezTo>
                  <a:cubicBezTo>
                    <a:pt x="0" y="5251"/>
                    <a:pt x="1507" y="6759"/>
                    <a:pt x="3380" y="6759"/>
                  </a:cubicBezTo>
                  <a:cubicBezTo>
                    <a:pt x="5235" y="6759"/>
                    <a:pt x="6759" y="5251"/>
                    <a:pt x="6759" y="3380"/>
                  </a:cubicBezTo>
                  <a:cubicBezTo>
                    <a:pt x="6759" y="1508"/>
                    <a:pt x="5235" y="1"/>
                    <a:pt x="3380" y="1"/>
                  </a:cubicBezTo>
                  <a:close/>
                </a:path>
              </a:pathLst>
            </a:custGeom>
            <a:solidFill>
              <a:schemeClr val="accent6"/>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2"/>
            <p:cNvSpPr/>
            <p:nvPr/>
          </p:nvSpPr>
          <p:spPr>
            <a:xfrm>
              <a:off x="8263824" y="2654686"/>
              <a:ext cx="58562" cy="58423"/>
            </a:xfrm>
            <a:custGeom>
              <a:avLst/>
              <a:gdLst/>
              <a:ahLst/>
              <a:cxnLst/>
              <a:rect l="l" t="t" r="r" b="b"/>
              <a:pathLst>
                <a:path w="6776" h="6760" extrusionOk="0">
                  <a:moveTo>
                    <a:pt x="3396" y="1"/>
                  </a:moveTo>
                  <a:cubicBezTo>
                    <a:pt x="1525" y="1"/>
                    <a:pt x="1" y="1508"/>
                    <a:pt x="1" y="3380"/>
                  </a:cubicBezTo>
                  <a:cubicBezTo>
                    <a:pt x="1" y="5251"/>
                    <a:pt x="1525" y="6759"/>
                    <a:pt x="3396" y="6759"/>
                  </a:cubicBezTo>
                  <a:cubicBezTo>
                    <a:pt x="5251" y="6759"/>
                    <a:pt x="6775" y="5251"/>
                    <a:pt x="6775" y="3380"/>
                  </a:cubicBezTo>
                  <a:cubicBezTo>
                    <a:pt x="6775" y="1508"/>
                    <a:pt x="5251" y="1"/>
                    <a:pt x="3396" y="1"/>
                  </a:cubicBezTo>
                  <a:close/>
                </a:path>
              </a:pathLst>
            </a:custGeom>
            <a:solidFill>
              <a:schemeClr val="accent6"/>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2"/>
            <p:cNvSpPr/>
            <p:nvPr/>
          </p:nvSpPr>
          <p:spPr>
            <a:xfrm>
              <a:off x="7328956" y="3736165"/>
              <a:ext cx="352329" cy="181830"/>
            </a:xfrm>
            <a:custGeom>
              <a:avLst/>
              <a:gdLst/>
              <a:ahLst/>
              <a:cxnLst/>
              <a:rect l="l" t="t" r="r" b="b"/>
              <a:pathLst>
                <a:path w="40767" h="21039" extrusionOk="0">
                  <a:moveTo>
                    <a:pt x="0" y="0"/>
                  </a:moveTo>
                  <a:lnTo>
                    <a:pt x="0" y="12374"/>
                  </a:lnTo>
                  <a:lnTo>
                    <a:pt x="0" y="17361"/>
                  </a:lnTo>
                  <a:lnTo>
                    <a:pt x="0" y="21038"/>
                  </a:lnTo>
                  <a:lnTo>
                    <a:pt x="40767" y="21038"/>
                  </a:lnTo>
                  <a:lnTo>
                    <a:pt x="40767" y="17361"/>
                  </a:lnTo>
                  <a:lnTo>
                    <a:pt x="40767" y="14229"/>
                  </a:lnTo>
                  <a:lnTo>
                    <a:pt x="40767" y="0"/>
                  </a:lnTo>
                  <a:close/>
                </a:path>
              </a:pathLst>
            </a:custGeom>
            <a:solidFill>
              <a:schemeClr val="dk2"/>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2"/>
            <p:cNvSpPr/>
            <p:nvPr/>
          </p:nvSpPr>
          <p:spPr>
            <a:xfrm>
              <a:off x="6848053" y="2863998"/>
              <a:ext cx="1314135" cy="885770"/>
            </a:xfrm>
            <a:custGeom>
              <a:avLst/>
              <a:gdLst/>
              <a:ahLst/>
              <a:cxnLst/>
              <a:rect l="l" t="t" r="r" b="b"/>
              <a:pathLst>
                <a:path w="152055" h="102490" extrusionOk="0">
                  <a:moveTo>
                    <a:pt x="9642" y="0"/>
                  </a:moveTo>
                  <a:cubicBezTo>
                    <a:pt x="4325" y="0"/>
                    <a:pt x="1" y="4307"/>
                    <a:pt x="1" y="9624"/>
                  </a:cubicBezTo>
                  <a:lnTo>
                    <a:pt x="1" y="92865"/>
                  </a:lnTo>
                  <a:cubicBezTo>
                    <a:pt x="1" y="98182"/>
                    <a:pt x="4325" y="102489"/>
                    <a:pt x="9642" y="102489"/>
                  </a:cubicBezTo>
                  <a:lnTo>
                    <a:pt x="142413" y="102489"/>
                  </a:lnTo>
                  <a:cubicBezTo>
                    <a:pt x="147730" y="102489"/>
                    <a:pt x="152054" y="98182"/>
                    <a:pt x="152054" y="92865"/>
                  </a:cubicBezTo>
                  <a:lnTo>
                    <a:pt x="152054" y="9624"/>
                  </a:lnTo>
                  <a:cubicBezTo>
                    <a:pt x="152054" y="4307"/>
                    <a:pt x="147730" y="0"/>
                    <a:pt x="142413" y="0"/>
                  </a:cubicBezTo>
                  <a:close/>
                </a:path>
              </a:pathLst>
            </a:custGeom>
            <a:solidFill>
              <a:schemeClr val="accent1"/>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2"/>
            <p:cNvSpPr/>
            <p:nvPr/>
          </p:nvSpPr>
          <p:spPr>
            <a:xfrm>
              <a:off x="6903607" y="2919544"/>
              <a:ext cx="1203036" cy="774826"/>
            </a:xfrm>
            <a:custGeom>
              <a:avLst/>
              <a:gdLst/>
              <a:ahLst/>
              <a:cxnLst/>
              <a:rect l="l" t="t" r="r" b="b"/>
              <a:pathLst>
                <a:path w="139200" h="89653" extrusionOk="0">
                  <a:moveTo>
                    <a:pt x="6411" y="1"/>
                  </a:moveTo>
                  <a:cubicBezTo>
                    <a:pt x="2866" y="1"/>
                    <a:pt x="0" y="2866"/>
                    <a:pt x="0" y="6411"/>
                  </a:cubicBezTo>
                  <a:lnTo>
                    <a:pt x="0" y="83241"/>
                  </a:lnTo>
                  <a:cubicBezTo>
                    <a:pt x="0" y="86770"/>
                    <a:pt x="2866" y="89652"/>
                    <a:pt x="6411" y="89652"/>
                  </a:cubicBezTo>
                  <a:lnTo>
                    <a:pt x="132788" y="89652"/>
                  </a:lnTo>
                  <a:cubicBezTo>
                    <a:pt x="136333" y="89652"/>
                    <a:pt x="139199" y="86770"/>
                    <a:pt x="139199" y="83241"/>
                  </a:cubicBezTo>
                  <a:lnTo>
                    <a:pt x="139199" y="6411"/>
                  </a:lnTo>
                  <a:cubicBezTo>
                    <a:pt x="139199" y="2866"/>
                    <a:pt x="136333" y="1"/>
                    <a:pt x="132788" y="1"/>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2"/>
            <p:cNvSpPr/>
            <p:nvPr/>
          </p:nvSpPr>
          <p:spPr>
            <a:xfrm>
              <a:off x="6903607" y="2919544"/>
              <a:ext cx="1203036" cy="774826"/>
            </a:xfrm>
            <a:custGeom>
              <a:avLst/>
              <a:gdLst/>
              <a:ahLst/>
              <a:cxnLst/>
              <a:rect l="l" t="t" r="r" b="b"/>
              <a:pathLst>
                <a:path w="139200" h="89653" extrusionOk="0">
                  <a:moveTo>
                    <a:pt x="6411" y="1"/>
                  </a:moveTo>
                  <a:cubicBezTo>
                    <a:pt x="2866" y="1"/>
                    <a:pt x="0" y="2866"/>
                    <a:pt x="0" y="6411"/>
                  </a:cubicBezTo>
                  <a:lnTo>
                    <a:pt x="0" y="83241"/>
                  </a:lnTo>
                  <a:cubicBezTo>
                    <a:pt x="0" y="86770"/>
                    <a:pt x="2866" y="89652"/>
                    <a:pt x="6411" y="89652"/>
                  </a:cubicBezTo>
                  <a:lnTo>
                    <a:pt x="132788" y="89652"/>
                  </a:lnTo>
                  <a:cubicBezTo>
                    <a:pt x="136333" y="89652"/>
                    <a:pt x="139199" y="86770"/>
                    <a:pt x="139199" y="83241"/>
                  </a:cubicBezTo>
                  <a:lnTo>
                    <a:pt x="139199" y="6411"/>
                  </a:lnTo>
                  <a:cubicBezTo>
                    <a:pt x="139199" y="2866"/>
                    <a:pt x="136333" y="1"/>
                    <a:pt x="132788" y="1"/>
                  </a:cubicBezTo>
                  <a:close/>
                </a:path>
              </a:pathLst>
            </a:custGeom>
            <a:solidFill>
              <a:schemeClr val="lt1"/>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2"/>
            <p:cNvSpPr/>
            <p:nvPr/>
          </p:nvSpPr>
          <p:spPr>
            <a:xfrm>
              <a:off x="6324931" y="2868008"/>
              <a:ext cx="358353" cy="358344"/>
            </a:xfrm>
            <a:custGeom>
              <a:avLst/>
              <a:gdLst/>
              <a:ahLst/>
              <a:cxnLst/>
              <a:rect l="l" t="t" r="r" b="b"/>
              <a:pathLst>
                <a:path w="41464" h="41463" extrusionOk="0">
                  <a:moveTo>
                    <a:pt x="20740" y="0"/>
                  </a:moveTo>
                  <a:cubicBezTo>
                    <a:pt x="9277" y="0"/>
                    <a:pt x="0" y="9277"/>
                    <a:pt x="0" y="20723"/>
                  </a:cubicBezTo>
                  <a:cubicBezTo>
                    <a:pt x="0" y="32186"/>
                    <a:pt x="9277" y="41462"/>
                    <a:pt x="20740" y="41462"/>
                  </a:cubicBezTo>
                  <a:cubicBezTo>
                    <a:pt x="32187" y="41462"/>
                    <a:pt x="41464" y="32186"/>
                    <a:pt x="41464" y="20723"/>
                  </a:cubicBezTo>
                  <a:cubicBezTo>
                    <a:pt x="41464" y="9277"/>
                    <a:pt x="32187" y="0"/>
                    <a:pt x="20740"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2"/>
            <p:cNvSpPr/>
            <p:nvPr/>
          </p:nvSpPr>
          <p:spPr>
            <a:xfrm>
              <a:off x="6324931" y="2868008"/>
              <a:ext cx="358353" cy="358344"/>
            </a:xfrm>
            <a:custGeom>
              <a:avLst/>
              <a:gdLst/>
              <a:ahLst/>
              <a:cxnLst/>
              <a:rect l="l" t="t" r="r" b="b"/>
              <a:pathLst>
                <a:path w="41464" h="41463" extrusionOk="0">
                  <a:moveTo>
                    <a:pt x="20740" y="0"/>
                  </a:moveTo>
                  <a:cubicBezTo>
                    <a:pt x="9277" y="0"/>
                    <a:pt x="0" y="9277"/>
                    <a:pt x="0" y="20723"/>
                  </a:cubicBezTo>
                  <a:cubicBezTo>
                    <a:pt x="0" y="32186"/>
                    <a:pt x="9277" y="41462"/>
                    <a:pt x="20740" y="41462"/>
                  </a:cubicBezTo>
                  <a:cubicBezTo>
                    <a:pt x="32187" y="41462"/>
                    <a:pt x="41464" y="32186"/>
                    <a:pt x="41464" y="20723"/>
                  </a:cubicBezTo>
                  <a:cubicBezTo>
                    <a:pt x="41464" y="9277"/>
                    <a:pt x="32187" y="0"/>
                    <a:pt x="20740" y="0"/>
                  </a:cubicBezTo>
                  <a:close/>
                </a:path>
              </a:pathLst>
            </a:custGeom>
            <a:solidFill>
              <a:schemeClr val="accent4"/>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2"/>
            <p:cNvSpPr/>
            <p:nvPr/>
          </p:nvSpPr>
          <p:spPr>
            <a:xfrm>
              <a:off x="6390208" y="3047098"/>
              <a:ext cx="293076" cy="179254"/>
            </a:xfrm>
            <a:custGeom>
              <a:avLst/>
              <a:gdLst/>
              <a:ahLst/>
              <a:cxnLst/>
              <a:rect l="l" t="t" r="r" b="b"/>
              <a:pathLst>
                <a:path w="33911" h="20741" extrusionOk="0">
                  <a:moveTo>
                    <a:pt x="13485" y="1"/>
                  </a:moveTo>
                  <a:lnTo>
                    <a:pt x="1" y="16020"/>
                  </a:lnTo>
                  <a:cubicBezTo>
                    <a:pt x="3579" y="18969"/>
                    <a:pt x="8168" y="20740"/>
                    <a:pt x="13187" y="20740"/>
                  </a:cubicBezTo>
                  <a:cubicBezTo>
                    <a:pt x="24634" y="20740"/>
                    <a:pt x="33911" y="11464"/>
                    <a:pt x="33911" y="1"/>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2"/>
            <p:cNvSpPr/>
            <p:nvPr/>
          </p:nvSpPr>
          <p:spPr>
            <a:xfrm>
              <a:off x="6390208" y="3047098"/>
              <a:ext cx="293076" cy="179254"/>
            </a:xfrm>
            <a:custGeom>
              <a:avLst/>
              <a:gdLst/>
              <a:ahLst/>
              <a:cxnLst/>
              <a:rect l="l" t="t" r="r" b="b"/>
              <a:pathLst>
                <a:path w="33911" h="20741" extrusionOk="0">
                  <a:moveTo>
                    <a:pt x="13485" y="1"/>
                  </a:moveTo>
                  <a:lnTo>
                    <a:pt x="1" y="16020"/>
                  </a:lnTo>
                  <a:cubicBezTo>
                    <a:pt x="3579" y="18969"/>
                    <a:pt x="8168" y="20740"/>
                    <a:pt x="13187" y="20740"/>
                  </a:cubicBezTo>
                  <a:cubicBezTo>
                    <a:pt x="24634" y="20740"/>
                    <a:pt x="33911" y="11464"/>
                    <a:pt x="33911" y="1"/>
                  </a:cubicBezTo>
                  <a:close/>
                </a:path>
              </a:pathLst>
            </a:custGeom>
            <a:solidFill>
              <a:schemeClr val="accent3"/>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2"/>
            <p:cNvSpPr/>
            <p:nvPr/>
          </p:nvSpPr>
          <p:spPr>
            <a:xfrm>
              <a:off x="6506744" y="2868008"/>
              <a:ext cx="176540" cy="179099"/>
            </a:xfrm>
            <a:custGeom>
              <a:avLst/>
              <a:gdLst/>
              <a:ahLst/>
              <a:cxnLst/>
              <a:rect l="l" t="t" r="r" b="b"/>
              <a:pathLst>
                <a:path w="20427" h="20723" extrusionOk="0">
                  <a:moveTo>
                    <a:pt x="1" y="0"/>
                  </a:moveTo>
                  <a:lnTo>
                    <a:pt x="1" y="20723"/>
                  </a:lnTo>
                  <a:lnTo>
                    <a:pt x="20427" y="20723"/>
                  </a:lnTo>
                  <a:cubicBezTo>
                    <a:pt x="20427" y="9376"/>
                    <a:pt x="11316" y="166"/>
                    <a:pt x="1"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2"/>
            <p:cNvSpPr/>
            <p:nvPr/>
          </p:nvSpPr>
          <p:spPr>
            <a:xfrm>
              <a:off x="6506744" y="2868008"/>
              <a:ext cx="176540" cy="179099"/>
            </a:xfrm>
            <a:custGeom>
              <a:avLst/>
              <a:gdLst/>
              <a:ahLst/>
              <a:cxnLst/>
              <a:rect l="l" t="t" r="r" b="b"/>
              <a:pathLst>
                <a:path w="20427" h="20723" extrusionOk="0">
                  <a:moveTo>
                    <a:pt x="1" y="0"/>
                  </a:moveTo>
                  <a:lnTo>
                    <a:pt x="1" y="20723"/>
                  </a:lnTo>
                  <a:lnTo>
                    <a:pt x="20427" y="20723"/>
                  </a:lnTo>
                  <a:cubicBezTo>
                    <a:pt x="20427" y="9376"/>
                    <a:pt x="11316" y="166"/>
                    <a:pt x="1" y="0"/>
                  </a:cubicBezTo>
                  <a:close/>
                </a:path>
              </a:pathLst>
            </a:custGeom>
            <a:solidFill>
              <a:schemeClr val="accent2"/>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2"/>
            <p:cNvSpPr/>
            <p:nvPr/>
          </p:nvSpPr>
          <p:spPr>
            <a:xfrm>
              <a:off x="8434764" y="3173521"/>
              <a:ext cx="316117" cy="316117"/>
            </a:xfrm>
            <a:custGeom>
              <a:avLst/>
              <a:gdLst/>
              <a:ahLst/>
              <a:cxnLst/>
              <a:rect l="l" t="t" r="r" b="b"/>
              <a:pathLst>
                <a:path w="36577" h="36577" extrusionOk="0">
                  <a:moveTo>
                    <a:pt x="18289" y="0"/>
                  </a:moveTo>
                  <a:cubicBezTo>
                    <a:pt x="8184" y="0"/>
                    <a:pt x="1" y="8184"/>
                    <a:pt x="1" y="18289"/>
                  </a:cubicBezTo>
                  <a:cubicBezTo>
                    <a:pt x="1" y="28393"/>
                    <a:pt x="8184" y="36577"/>
                    <a:pt x="18289" y="36577"/>
                  </a:cubicBezTo>
                  <a:cubicBezTo>
                    <a:pt x="28394" y="36577"/>
                    <a:pt x="36577" y="28393"/>
                    <a:pt x="36577" y="18289"/>
                  </a:cubicBezTo>
                  <a:cubicBezTo>
                    <a:pt x="36577" y="8184"/>
                    <a:pt x="28394" y="0"/>
                    <a:pt x="18289"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2"/>
            <p:cNvSpPr/>
            <p:nvPr/>
          </p:nvSpPr>
          <p:spPr>
            <a:xfrm>
              <a:off x="8434764" y="3173521"/>
              <a:ext cx="316117" cy="316117"/>
            </a:xfrm>
            <a:custGeom>
              <a:avLst/>
              <a:gdLst/>
              <a:ahLst/>
              <a:cxnLst/>
              <a:rect l="l" t="t" r="r" b="b"/>
              <a:pathLst>
                <a:path w="36577" h="36577" extrusionOk="0">
                  <a:moveTo>
                    <a:pt x="18289" y="0"/>
                  </a:moveTo>
                  <a:cubicBezTo>
                    <a:pt x="8184" y="0"/>
                    <a:pt x="1" y="8184"/>
                    <a:pt x="1" y="18289"/>
                  </a:cubicBezTo>
                  <a:cubicBezTo>
                    <a:pt x="1" y="28393"/>
                    <a:pt x="8184" y="36577"/>
                    <a:pt x="18289" y="36577"/>
                  </a:cubicBezTo>
                  <a:cubicBezTo>
                    <a:pt x="28394" y="36577"/>
                    <a:pt x="36577" y="28393"/>
                    <a:pt x="36577" y="18289"/>
                  </a:cubicBezTo>
                  <a:cubicBezTo>
                    <a:pt x="36577" y="8184"/>
                    <a:pt x="28394" y="0"/>
                    <a:pt x="18289" y="0"/>
                  </a:cubicBezTo>
                  <a:close/>
                </a:path>
              </a:pathLst>
            </a:custGeom>
            <a:solidFill>
              <a:schemeClr val="accent2"/>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2"/>
            <p:cNvSpPr/>
            <p:nvPr/>
          </p:nvSpPr>
          <p:spPr>
            <a:xfrm>
              <a:off x="8595109" y="3173659"/>
              <a:ext cx="155772" cy="157924"/>
            </a:xfrm>
            <a:custGeom>
              <a:avLst/>
              <a:gdLst/>
              <a:ahLst/>
              <a:cxnLst/>
              <a:rect l="l" t="t" r="r" b="b"/>
              <a:pathLst>
                <a:path w="18024" h="18273" extrusionOk="0">
                  <a:moveTo>
                    <a:pt x="1" y="0"/>
                  </a:moveTo>
                  <a:lnTo>
                    <a:pt x="1" y="18273"/>
                  </a:lnTo>
                  <a:lnTo>
                    <a:pt x="18024" y="18273"/>
                  </a:lnTo>
                  <a:cubicBezTo>
                    <a:pt x="18024" y="8267"/>
                    <a:pt x="9973" y="133"/>
                    <a:pt x="1"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2"/>
            <p:cNvSpPr/>
            <p:nvPr/>
          </p:nvSpPr>
          <p:spPr>
            <a:xfrm>
              <a:off x="8595109" y="3173659"/>
              <a:ext cx="155772" cy="157924"/>
            </a:xfrm>
            <a:custGeom>
              <a:avLst/>
              <a:gdLst/>
              <a:ahLst/>
              <a:cxnLst/>
              <a:rect l="l" t="t" r="r" b="b"/>
              <a:pathLst>
                <a:path w="18024" h="18273" extrusionOk="0">
                  <a:moveTo>
                    <a:pt x="1" y="0"/>
                  </a:moveTo>
                  <a:lnTo>
                    <a:pt x="1" y="18273"/>
                  </a:lnTo>
                  <a:lnTo>
                    <a:pt x="18024" y="18273"/>
                  </a:lnTo>
                  <a:cubicBezTo>
                    <a:pt x="18024" y="8267"/>
                    <a:pt x="9973" y="133"/>
                    <a:pt x="1" y="0"/>
                  </a:cubicBezTo>
                  <a:close/>
                </a:path>
              </a:pathLst>
            </a:custGeom>
            <a:solidFill>
              <a:schemeClr val="accent4"/>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2"/>
            <p:cNvSpPr/>
            <p:nvPr/>
          </p:nvSpPr>
          <p:spPr>
            <a:xfrm>
              <a:off x="7778349" y="3169165"/>
              <a:ext cx="326427" cy="109163"/>
            </a:xfrm>
            <a:custGeom>
              <a:avLst/>
              <a:gdLst/>
              <a:ahLst/>
              <a:cxnLst/>
              <a:rect l="l" t="t" r="r" b="b"/>
              <a:pathLst>
                <a:path w="37770" h="12631" extrusionOk="0">
                  <a:moveTo>
                    <a:pt x="17490" y="1"/>
                  </a:moveTo>
                  <a:cubicBezTo>
                    <a:pt x="17443" y="1"/>
                    <a:pt x="17397" y="16"/>
                    <a:pt x="17361" y="41"/>
                  </a:cubicBezTo>
                  <a:lnTo>
                    <a:pt x="99" y="12282"/>
                  </a:lnTo>
                  <a:cubicBezTo>
                    <a:pt x="17" y="12348"/>
                    <a:pt x="0" y="12465"/>
                    <a:pt x="50" y="12547"/>
                  </a:cubicBezTo>
                  <a:cubicBezTo>
                    <a:pt x="99" y="12597"/>
                    <a:pt x="150" y="12630"/>
                    <a:pt x="216" y="12630"/>
                  </a:cubicBezTo>
                  <a:cubicBezTo>
                    <a:pt x="249" y="12630"/>
                    <a:pt x="282" y="12613"/>
                    <a:pt x="315" y="12597"/>
                  </a:cubicBezTo>
                  <a:lnTo>
                    <a:pt x="17510" y="405"/>
                  </a:lnTo>
                  <a:lnTo>
                    <a:pt x="37504" y="7230"/>
                  </a:lnTo>
                  <a:cubicBezTo>
                    <a:pt x="37525" y="7237"/>
                    <a:pt x="37545" y="7240"/>
                    <a:pt x="37565" y="7240"/>
                  </a:cubicBezTo>
                  <a:cubicBezTo>
                    <a:pt x="37642" y="7240"/>
                    <a:pt x="37710" y="7192"/>
                    <a:pt x="37736" y="7113"/>
                  </a:cubicBezTo>
                  <a:cubicBezTo>
                    <a:pt x="37769" y="7014"/>
                    <a:pt x="37720" y="6899"/>
                    <a:pt x="37621" y="6866"/>
                  </a:cubicBezTo>
                  <a:lnTo>
                    <a:pt x="17543" y="8"/>
                  </a:lnTo>
                  <a:cubicBezTo>
                    <a:pt x="17526" y="3"/>
                    <a:pt x="17508" y="1"/>
                    <a:pt x="17490" y="1"/>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2"/>
            <p:cNvSpPr/>
            <p:nvPr/>
          </p:nvSpPr>
          <p:spPr>
            <a:xfrm>
              <a:off x="7777770" y="2972963"/>
              <a:ext cx="681055" cy="305789"/>
            </a:xfrm>
            <a:custGeom>
              <a:avLst/>
              <a:gdLst/>
              <a:ahLst/>
              <a:cxnLst/>
              <a:rect l="l" t="t" r="r" b="b"/>
              <a:pathLst>
                <a:path w="78803" h="35382" extrusionOk="0">
                  <a:moveTo>
                    <a:pt x="78538" y="1"/>
                  </a:moveTo>
                  <a:cubicBezTo>
                    <a:pt x="78464" y="1"/>
                    <a:pt x="78389" y="37"/>
                    <a:pt x="78339" y="97"/>
                  </a:cubicBezTo>
                  <a:lnTo>
                    <a:pt x="67041" y="14427"/>
                  </a:lnTo>
                  <a:lnTo>
                    <a:pt x="50028" y="11511"/>
                  </a:lnTo>
                  <a:cubicBezTo>
                    <a:pt x="50017" y="11509"/>
                    <a:pt x="50006" y="11508"/>
                    <a:pt x="49994" y="11508"/>
                  </a:cubicBezTo>
                  <a:cubicBezTo>
                    <a:pt x="49920" y="11508"/>
                    <a:pt x="49840" y="11553"/>
                    <a:pt x="49796" y="11611"/>
                  </a:cubicBezTo>
                  <a:lnTo>
                    <a:pt x="37538" y="29468"/>
                  </a:lnTo>
                  <a:lnTo>
                    <a:pt x="17626" y="22676"/>
                  </a:lnTo>
                  <a:cubicBezTo>
                    <a:pt x="17595" y="22664"/>
                    <a:pt x="17563" y="22658"/>
                    <a:pt x="17533" y="22658"/>
                  </a:cubicBezTo>
                  <a:cubicBezTo>
                    <a:pt x="17485" y="22658"/>
                    <a:pt x="17442" y="22672"/>
                    <a:pt x="17412" y="22692"/>
                  </a:cubicBezTo>
                  <a:lnTo>
                    <a:pt x="133" y="34951"/>
                  </a:lnTo>
                  <a:cubicBezTo>
                    <a:pt x="34" y="35017"/>
                    <a:pt x="1" y="35167"/>
                    <a:pt x="84" y="35282"/>
                  </a:cubicBezTo>
                  <a:cubicBezTo>
                    <a:pt x="133" y="35348"/>
                    <a:pt x="200" y="35381"/>
                    <a:pt x="283" y="35381"/>
                  </a:cubicBezTo>
                  <a:cubicBezTo>
                    <a:pt x="332" y="35381"/>
                    <a:pt x="382" y="35365"/>
                    <a:pt x="416" y="35332"/>
                  </a:cubicBezTo>
                  <a:lnTo>
                    <a:pt x="17577" y="23156"/>
                  </a:lnTo>
                  <a:lnTo>
                    <a:pt x="37555" y="29981"/>
                  </a:lnTo>
                  <a:cubicBezTo>
                    <a:pt x="37580" y="29989"/>
                    <a:pt x="37606" y="29993"/>
                    <a:pt x="37631" y="29993"/>
                  </a:cubicBezTo>
                  <a:cubicBezTo>
                    <a:pt x="37708" y="29993"/>
                    <a:pt x="37782" y="29956"/>
                    <a:pt x="37820" y="29882"/>
                  </a:cubicBezTo>
                  <a:lnTo>
                    <a:pt x="50112" y="12008"/>
                  </a:lnTo>
                  <a:lnTo>
                    <a:pt x="67090" y="14924"/>
                  </a:lnTo>
                  <a:cubicBezTo>
                    <a:pt x="67107" y="14926"/>
                    <a:pt x="67123" y="14928"/>
                    <a:pt x="67139" y="14928"/>
                  </a:cubicBezTo>
                  <a:cubicBezTo>
                    <a:pt x="67217" y="14928"/>
                    <a:pt x="67281" y="14896"/>
                    <a:pt x="67322" y="14840"/>
                  </a:cubicBezTo>
                  <a:lnTo>
                    <a:pt x="78719" y="395"/>
                  </a:lnTo>
                  <a:cubicBezTo>
                    <a:pt x="78803" y="280"/>
                    <a:pt x="78770" y="130"/>
                    <a:pt x="78670" y="48"/>
                  </a:cubicBezTo>
                  <a:cubicBezTo>
                    <a:pt x="78631" y="16"/>
                    <a:pt x="78585" y="1"/>
                    <a:pt x="78538" y="1"/>
                  </a:cubicBezTo>
                  <a:close/>
                </a:path>
              </a:pathLst>
            </a:custGeom>
            <a:solidFill>
              <a:schemeClr val="accent4"/>
            </a:solidFill>
            <a:ln w="28575" cap="flat" cmpd="sng">
              <a:solidFill>
                <a:schemeClr val="accent4"/>
              </a:solidFill>
              <a:prstDash val="solid"/>
              <a:round/>
              <a:headEnd type="none" w="sm" len="sm"/>
              <a:tailEnd type="none" w="sm" len="sm"/>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2"/>
            <p:cNvSpPr/>
            <p:nvPr/>
          </p:nvSpPr>
          <p:spPr>
            <a:xfrm>
              <a:off x="6958582" y="3124915"/>
              <a:ext cx="357212" cy="258350"/>
            </a:xfrm>
            <a:custGeom>
              <a:avLst/>
              <a:gdLst/>
              <a:ahLst/>
              <a:cxnLst/>
              <a:rect l="l" t="t" r="r" b="b"/>
              <a:pathLst>
                <a:path w="41332" h="29893" extrusionOk="0">
                  <a:moveTo>
                    <a:pt x="41117" y="1"/>
                  </a:moveTo>
                  <a:cubicBezTo>
                    <a:pt x="41061" y="1"/>
                    <a:pt x="41005" y="26"/>
                    <a:pt x="40967" y="74"/>
                  </a:cubicBezTo>
                  <a:lnTo>
                    <a:pt x="29652" y="14437"/>
                  </a:lnTo>
                  <a:lnTo>
                    <a:pt x="12623" y="11522"/>
                  </a:lnTo>
                  <a:cubicBezTo>
                    <a:pt x="12608" y="11519"/>
                    <a:pt x="12594" y="11517"/>
                    <a:pt x="12581" y="11517"/>
                  </a:cubicBezTo>
                  <a:cubicBezTo>
                    <a:pt x="12518" y="11517"/>
                    <a:pt x="12466" y="11549"/>
                    <a:pt x="12424" y="11604"/>
                  </a:cubicBezTo>
                  <a:lnTo>
                    <a:pt x="66" y="29594"/>
                  </a:lnTo>
                  <a:cubicBezTo>
                    <a:pt x="0" y="29693"/>
                    <a:pt x="17" y="29810"/>
                    <a:pt x="117" y="29859"/>
                  </a:cubicBezTo>
                  <a:cubicBezTo>
                    <a:pt x="150" y="29892"/>
                    <a:pt x="183" y="29892"/>
                    <a:pt x="216" y="29892"/>
                  </a:cubicBezTo>
                  <a:cubicBezTo>
                    <a:pt x="282" y="29892"/>
                    <a:pt x="349" y="29876"/>
                    <a:pt x="382" y="29810"/>
                  </a:cubicBezTo>
                  <a:lnTo>
                    <a:pt x="12673" y="11919"/>
                  </a:lnTo>
                  <a:lnTo>
                    <a:pt x="29702" y="14835"/>
                  </a:lnTo>
                  <a:cubicBezTo>
                    <a:pt x="29714" y="14838"/>
                    <a:pt x="29725" y="14839"/>
                    <a:pt x="29737" y="14839"/>
                  </a:cubicBezTo>
                  <a:cubicBezTo>
                    <a:pt x="29791" y="14839"/>
                    <a:pt x="29843" y="14809"/>
                    <a:pt x="29884" y="14769"/>
                  </a:cubicBezTo>
                  <a:lnTo>
                    <a:pt x="41265" y="324"/>
                  </a:lnTo>
                  <a:cubicBezTo>
                    <a:pt x="41331" y="240"/>
                    <a:pt x="41314" y="108"/>
                    <a:pt x="41232" y="41"/>
                  </a:cubicBezTo>
                  <a:cubicBezTo>
                    <a:pt x="41197" y="14"/>
                    <a:pt x="41157" y="1"/>
                    <a:pt x="41117" y="1"/>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2"/>
            <p:cNvSpPr/>
            <p:nvPr/>
          </p:nvSpPr>
          <p:spPr>
            <a:xfrm>
              <a:off x="6635309" y="3124526"/>
              <a:ext cx="681055" cy="305841"/>
            </a:xfrm>
            <a:custGeom>
              <a:avLst/>
              <a:gdLst/>
              <a:ahLst/>
              <a:cxnLst/>
              <a:rect l="l" t="t" r="r" b="b"/>
              <a:pathLst>
                <a:path w="78803" h="35388" extrusionOk="0">
                  <a:moveTo>
                    <a:pt x="78522" y="0"/>
                  </a:moveTo>
                  <a:cubicBezTo>
                    <a:pt x="78454" y="0"/>
                    <a:pt x="78385" y="30"/>
                    <a:pt x="78339" y="86"/>
                  </a:cubicBezTo>
                  <a:lnTo>
                    <a:pt x="67041" y="14432"/>
                  </a:lnTo>
                  <a:lnTo>
                    <a:pt x="50028" y="11516"/>
                  </a:lnTo>
                  <a:cubicBezTo>
                    <a:pt x="50015" y="11514"/>
                    <a:pt x="50001" y="11513"/>
                    <a:pt x="49987" y="11513"/>
                  </a:cubicBezTo>
                  <a:cubicBezTo>
                    <a:pt x="49915" y="11513"/>
                    <a:pt x="49838" y="11547"/>
                    <a:pt x="49796" y="11616"/>
                  </a:cubicBezTo>
                  <a:lnTo>
                    <a:pt x="37538" y="29473"/>
                  </a:lnTo>
                  <a:lnTo>
                    <a:pt x="17626" y="22665"/>
                  </a:lnTo>
                  <a:cubicBezTo>
                    <a:pt x="17596" y="22659"/>
                    <a:pt x="17565" y="22655"/>
                    <a:pt x="17536" y="22655"/>
                  </a:cubicBezTo>
                  <a:cubicBezTo>
                    <a:pt x="17487" y="22655"/>
                    <a:pt x="17442" y="22667"/>
                    <a:pt x="17411" y="22699"/>
                  </a:cubicBezTo>
                  <a:lnTo>
                    <a:pt x="133" y="34940"/>
                  </a:lnTo>
                  <a:cubicBezTo>
                    <a:pt x="34" y="35023"/>
                    <a:pt x="1" y="35172"/>
                    <a:pt x="84" y="35271"/>
                  </a:cubicBezTo>
                  <a:cubicBezTo>
                    <a:pt x="133" y="35337"/>
                    <a:pt x="199" y="35388"/>
                    <a:pt x="283" y="35388"/>
                  </a:cubicBezTo>
                  <a:cubicBezTo>
                    <a:pt x="332" y="35388"/>
                    <a:pt x="382" y="35370"/>
                    <a:pt x="415" y="35337"/>
                  </a:cubicBezTo>
                  <a:lnTo>
                    <a:pt x="17577" y="23162"/>
                  </a:lnTo>
                  <a:lnTo>
                    <a:pt x="37555" y="29987"/>
                  </a:lnTo>
                  <a:cubicBezTo>
                    <a:pt x="37576" y="29994"/>
                    <a:pt x="37598" y="29998"/>
                    <a:pt x="37620" y="29998"/>
                  </a:cubicBezTo>
                  <a:cubicBezTo>
                    <a:pt x="37700" y="29998"/>
                    <a:pt x="37780" y="29953"/>
                    <a:pt x="37820" y="29888"/>
                  </a:cubicBezTo>
                  <a:lnTo>
                    <a:pt x="50111" y="12013"/>
                  </a:lnTo>
                  <a:lnTo>
                    <a:pt x="67090" y="14929"/>
                  </a:lnTo>
                  <a:cubicBezTo>
                    <a:pt x="67108" y="14932"/>
                    <a:pt x="67125" y="14933"/>
                    <a:pt x="67141" y="14933"/>
                  </a:cubicBezTo>
                  <a:cubicBezTo>
                    <a:pt x="67218" y="14933"/>
                    <a:pt x="67282" y="14901"/>
                    <a:pt x="67322" y="14847"/>
                  </a:cubicBezTo>
                  <a:lnTo>
                    <a:pt x="78719" y="384"/>
                  </a:lnTo>
                  <a:cubicBezTo>
                    <a:pt x="78802" y="285"/>
                    <a:pt x="78769" y="137"/>
                    <a:pt x="78670" y="53"/>
                  </a:cubicBezTo>
                  <a:cubicBezTo>
                    <a:pt x="78627" y="18"/>
                    <a:pt x="78574" y="0"/>
                    <a:pt x="78522" y="0"/>
                  </a:cubicBezTo>
                  <a:close/>
                </a:path>
              </a:pathLst>
            </a:custGeom>
            <a:solidFill>
              <a:schemeClr val="accent4"/>
            </a:solidFill>
            <a:ln w="28575" cap="flat" cmpd="sng">
              <a:solidFill>
                <a:schemeClr val="accent4"/>
              </a:solidFill>
              <a:prstDash val="solid"/>
              <a:round/>
              <a:headEnd type="none" w="sm" len="sm"/>
              <a:tailEnd type="none" w="sm" len="sm"/>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2"/>
            <p:cNvSpPr/>
            <p:nvPr/>
          </p:nvSpPr>
          <p:spPr>
            <a:xfrm>
              <a:off x="7062232" y="2482458"/>
              <a:ext cx="885778" cy="1105963"/>
            </a:xfrm>
            <a:custGeom>
              <a:avLst/>
              <a:gdLst/>
              <a:ahLst/>
              <a:cxnLst/>
              <a:rect l="l" t="t" r="r" b="b"/>
              <a:pathLst>
                <a:path w="102491" h="127968" extrusionOk="0">
                  <a:moveTo>
                    <a:pt x="9625" y="0"/>
                  </a:moveTo>
                  <a:cubicBezTo>
                    <a:pt x="4307" y="0"/>
                    <a:pt x="0" y="4307"/>
                    <a:pt x="0" y="9625"/>
                  </a:cubicBezTo>
                  <a:lnTo>
                    <a:pt x="0" y="118343"/>
                  </a:lnTo>
                  <a:cubicBezTo>
                    <a:pt x="0" y="123661"/>
                    <a:pt x="4307" y="127968"/>
                    <a:pt x="9625" y="127968"/>
                  </a:cubicBezTo>
                  <a:lnTo>
                    <a:pt x="92866" y="127968"/>
                  </a:lnTo>
                  <a:cubicBezTo>
                    <a:pt x="98184" y="127968"/>
                    <a:pt x="102491" y="123661"/>
                    <a:pt x="102491" y="118343"/>
                  </a:cubicBezTo>
                  <a:lnTo>
                    <a:pt x="102491" y="9625"/>
                  </a:lnTo>
                  <a:cubicBezTo>
                    <a:pt x="102491" y="4307"/>
                    <a:pt x="98184" y="0"/>
                    <a:pt x="92866"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2"/>
            <p:cNvSpPr/>
            <p:nvPr/>
          </p:nvSpPr>
          <p:spPr>
            <a:xfrm>
              <a:off x="7062232" y="2482458"/>
              <a:ext cx="885778" cy="1105963"/>
            </a:xfrm>
            <a:custGeom>
              <a:avLst/>
              <a:gdLst/>
              <a:ahLst/>
              <a:cxnLst/>
              <a:rect l="l" t="t" r="r" b="b"/>
              <a:pathLst>
                <a:path w="102491" h="127968" extrusionOk="0">
                  <a:moveTo>
                    <a:pt x="9625" y="0"/>
                  </a:moveTo>
                  <a:cubicBezTo>
                    <a:pt x="4307" y="0"/>
                    <a:pt x="0" y="4307"/>
                    <a:pt x="0" y="9625"/>
                  </a:cubicBezTo>
                  <a:lnTo>
                    <a:pt x="0" y="118343"/>
                  </a:lnTo>
                  <a:cubicBezTo>
                    <a:pt x="0" y="123661"/>
                    <a:pt x="4307" y="127968"/>
                    <a:pt x="9625" y="127968"/>
                  </a:cubicBezTo>
                  <a:lnTo>
                    <a:pt x="92866" y="127968"/>
                  </a:lnTo>
                  <a:cubicBezTo>
                    <a:pt x="98184" y="127968"/>
                    <a:pt x="102491" y="123661"/>
                    <a:pt x="102491" y="118343"/>
                  </a:cubicBezTo>
                  <a:lnTo>
                    <a:pt x="102491" y="9625"/>
                  </a:lnTo>
                  <a:cubicBezTo>
                    <a:pt x="102491" y="4307"/>
                    <a:pt x="98184" y="0"/>
                    <a:pt x="92866" y="0"/>
                  </a:cubicBezTo>
                  <a:close/>
                </a:path>
              </a:pathLst>
            </a:custGeom>
            <a:solidFill>
              <a:schemeClr val="accent6"/>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2"/>
            <p:cNvSpPr/>
            <p:nvPr/>
          </p:nvSpPr>
          <p:spPr>
            <a:xfrm>
              <a:off x="7160022" y="2847241"/>
              <a:ext cx="324707" cy="324569"/>
            </a:xfrm>
            <a:custGeom>
              <a:avLst/>
              <a:gdLst/>
              <a:ahLst/>
              <a:cxnLst/>
              <a:rect l="l" t="t" r="r" b="b"/>
              <a:pathLst>
                <a:path w="37571" h="37555" extrusionOk="0">
                  <a:moveTo>
                    <a:pt x="6427" y="0"/>
                  </a:moveTo>
                  <a:cubicBezTo>
                    <a:pt x="2883" y="0"/>
                    <a:pt x="0" y="2867"/>
                    <a:pt x="0" y="6412"/>
                  </a:cubicBezTo>
                  <a:lnTo>
                    <a:pt x="0" y="31143"/>
                  </a:lnTo>
                  <a:cubicBezTo>
                    <a:pt x="0" y="34688"/>
                    <a:pt x="2883" y="37555"/>
                    <a:pt x="6427" y="37555"/>
                  </a:cubicBezTo>
                  <a:lnTo>
                    <a:pt x="31143" y="37555"/>
                  </a:lnTo>
                  <a:cubicBezTo>
                    <a:pt x="34688" y="37555"/>
                    <a:pt x="37570" y="34688"/>
                    <a:pt x="37570" y="31143"/>
                  </a:cubicBezTo>
                  <a:lnTo>
                    <a:pt x="37570" y="6412"/>
                  </a:lnTo>
                  <a:cubicBezTo>
                    <a:pt x="37570" y="2867"/>
                    <a:pt x="34688" y="0"/>
                    <a:pt x="31143"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2"/>
            <p:cNvSpPr/>
            <p:nvPr/>
          </p:nvSpPr>
          <p:spPr>
            <a:xfrm>
              <a:off x="7160022" y="2847241"/>
              <a:ext cx="324707" cy="324569"/>
            </a:xfrm>
            <a:custGeom>
              <a:avLst/>
              <a:gdLst/>
              <a:ahLst/>
              <a:cxnLst/>
              <a:rect l="l" t="t" r="r" b="b"/>
              <a:pathLst>
                <a:path w="37571" h="37555" extrusionOk="0">
                  <a:moveTo>
                    <a:pt x="6427" y="0"/>
                  </a:moveTo>
                  <a:cubicBezTo>
                    <a:pt x="2883" y="0"/>
                    <a:pt x="0" y="2867"/>
                    <a:pt x="0" y="6412"/>
                  </a:cubicBezTo>
                  <a:lnTo>
                    <a:pt x="0" y="31143"/>
                  </a:lnTo>
                  <a:cubicBezTo>
                    <a:pt x="0" y="34688"/>
                    <a:pt x="2883" y="37555"/>
                    <a:pt x="6427" y="37555"/>
                  </a:cubicBezTo>
                  <a:lnTo>
                    <a:pt x="31143" y="37555"/>
                  </a:lnTo>
                  <a:cubicBezTo>
                    <a:pt x="34688" y="37555"/>
                    <a:pt x="37570" y="34688"/>
                    <a:pt x="37570" y="31143"/>
                  </a:cubicBezTo>
                  <a:lnTo>
                    <a:pt x="37570" y="6412"/>
                  </a:lnTo>
                  <a:cubicBezTo>
                    <a:pt x="37570" y="2867"/>
                    <a:pt x="34688" y="0"/>
                    <a:pt x="31143" y="0"/>
                  </a:cubicBezTo>
                  <a:close/>
                </a:path>
              </a:pathLst>
            </a:custGeom>
            <a:solidFill>
              <a:schemeClr val="accent3"/>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2"/>
            <p:cNvSpPr/>
            <p:nvPr/>
          </p:nvSpPr>
          <p:spPr>
            <a:xfrm>
              <a:off x="7160022" y="2549601"/>
              <a:ext cx="44811" cy="44682"/>
            </a:xfrm>
            <a:custGeom>
              <a:avLst/>
              <a:gdLst/>
              <a:ahLst/>
              <a:cxnLst/>
              <a:rect l="l" t="t" r="r" b="b"/>
              <a:pathLst>
                <a:path w="5185" h="5170" extrusionOk="0">
                  <a:moveTo>
                    <a:pt x="2600" y="1"/>
                  </a:moveTo>
                  <a:cubicBezTo>
                    <a:pt x="1160" y="1"/>
                    <a:pt x="0" y="1160"/>
                    <a:pt x="0" y="2585"/>
                  </a:cubicBezTo>
                  <a:cubicBezTo>
                    <a:pt x="0" y="4010"/>
                    <a:pt x="1160" y="5169"/>
                    <a:pt x="2600" y="5169"/>
                  </a:cubicBezTo>
                  <a:cubicBezTo>
                    <a:pt x="4025" y="5169"/>
                    <a:pt x="5184" y="4010"/>
                    <a:pt x="5184" y="2585"/>
                  </a:cubicBezTo>
                  <a:cubicBezTo>
                    <a:pt x="5184" y="1160"/>
                    <a:pt x="4025" y="1"/>
                    <a:pt x="2600" y="1"/>
                  </a:cubicBezTo>
                  <a:close/>
                </a:path>
              </a:pathLst>
            </a:custGeom>
            <a:solidFill>
              <a:schemeClr val="accent2"/>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2"/>
            <p:cNvSpPr/>
            <p:nvPr/>
          </p:nvSpPr>
          <p:spPr>
            <a:xfrm>
              <a:off x="7225877" y="2549601"/>
              <a:ext cx="44673" cy="44682"/>
            </a:xfrm>
            <a:custGeom>
              <a:avLst/>
              <a:gdLst/>
              <a:ahLst/>
              <a:cxnLst/>
              <a:rect l="l" t="t" r="r" b="b"/>
              <a:pathLst>
                <a:path w="5169" h="5170" extrusionOk="0">
                  <a:moveTo>
                    <a:pt x="2584" y="1"/>
                  </a:moveTo>
                  <a:cubicBezTo>
                    <a:pt x="1160" y="1"/>
                    <a:pt x="0" y="1160"/>
                    <a:pt x="0" y="2585"/>
                  </a:cubicBezTo>
                  <a:cubicBezTo>
                    <a:pt x="0" y="4010"/>
                    <a:pt x="1160" y="5169"/>
                    <a:pt x="2584" y="5169"/>
                  </a:cubicBezTo>
                  <a:cubicBezTo>
                    <a:pt x="4009" y="5169"/>
                    <a:pt x="5169" y="4010"/>
                    <a:pt x="5169" y="2585"/>
                  </a:cubicBezTo>
                  <a:cubicBezTo>
                    <a:pt x="5169" y="1160"/>
                    <a:pt x="4009" y="1"/>
                    <a:pt x="2584" y="1"/>
                  </a:cubicBezTo>
                  <a:close/>
                </a:path>
              </a:pathLst>
            </a:custGeom>
            <a:solidFill>
              <a:schemeClr val="accent2"/>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2"/>
            <p:cNvSpPr/>
            <p:nvPr/>
          </p:nvSpPr>
          <p:spPr>
            <a:xfrm>
              <a:off x="7291586" y="2549601"/>
              <a:ext cx="44673" cy="44682"/>
            </a:xfrm>
            <a:custGeom>
              <a:avLst/>
              <a:gdLst/>
              <a:ahLst/>
              <a:cxnLst/>
              <a:rect l="l" t="t" r="r" b="b"/>
              <a:pathLst>
                <a:path w="5169" h="5170" extrusionOk="0">
                  <a:moveTo>
                    <a:pt x="2584" y="1"/>
                  </a:moveTo>
                  <a:cubicBezTo>
                    <a:pt x="1160" y="1"/>
                    <a:pt x="0" y="1160"/>
                    <a:pt x="0" y="2585"/>
                  </a:cubicBezTo>
                  <a:cubicBezTo>
                    <a:pt x="0" y="4010"/>
                    <a:pt x="1160" y="5169"/>
                    <a:pt x="2584" y="5169"/>
                  </a:cubicBezTo>
                  <a:cubicBezTo>
                    <a:pt x="4026" y="5169"/>
                    <a:pt x="5168" y="4010"/>
                    <a:pt x="5168" y="2585"/>
                  </a:cubicBezTo>
                  <a:cubicBezTo>
                    <a:pt x="5168" y="1160"/>
                    <a:pt x="4026" y="1"/>
                    <a:pt x="2584" y="1"/>
                  </a:cubicBezTo>
                  <a:close/>
                </a:path>
              </a:pathLst>
            </a:custGeom>
            <a:solidFill>
              <a:schemeClr val="accent2"/>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2"/>
            <p:cNvSpPr/>
            <p:nvPr/>
          </p:nvSpPr>
          <p:spPr>
            <a:xfrm>
              <a:off x="7287291" y="2966118"/>
              <a:ext cx="78171" cy="86814"/>
            </a:xfrm>
            <a:custGeom>
              <a:avLst/>
              <a:gdLst/>
              <a:ahLst/>
              <a:cxnLst/>
              <a:rect l="l" t="t" r="r" b="b"/>
              <a:pathLst>
                <a:path w="9045" h="10045" extrusionOk="0">
                  <a:moveTo>
                    <a:pt x="811" y="1"/>
                  </a:moveTo>
                  <a:cubicBezTo>
                    <a:pt x="391" y="1"/>
                    <a:pt x="0" y="342"/>
                    <a:pt x="0" y="807"/>
                  </a:cubicBezTo>
                  <a:lnTo>
                    <a:pt x="0" y="9238"/>
                  </a:lnTo>
                  <a:cubicBezTo>
                    <a:pt x="0" y="9704"/>
                    <a:pt x="391" y="10045"/>
                    <a:pt x="811" y="10045"/>
                  </a:cubicBezTo>
                  <a:cubicBezTo>
                    <a:pt x="945" y="10045"/>
                    <a:pt x="1082" y="10010"/>
                    <a:pt x="1210" y="9934"/>
                  </a:cubicBezTo>
                  <a:lnTo>
                    <a:pt x="8515" y="5710"/>
                  </a:lnTo>
                  <a:cubicBezTo>
                    <a:pt x="9045" y="5412"/>
                    <a:pt x="9045" y="4633"/>
                    <a:pt x="8515" y="4319"/>
                  </a:cubicBezTo>
                  <a:lnTo>
                    <a:pt x="1210" y="111"/>
                  </a:lnTo>
                  <a:cubicBezTo>
                    <a:pt x="1082" y="35"/>
                    <a:pt x="945" y="1"/>
                    <a:pt x="811" y="1"/>
                  </a:cubicBezTo>
                  <a:close/>
                </a:path>
              </a:pathLst>
            </a:custGeom>
            <a:solidFill>
              <a:schemeClr val="accent6"/>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2"/>
            <p:cNvSpPr/>
            <p:nvPr/>
          </p:nvSpPr>
          <p:spPr>
            <a:xfrm>
              <a:off x="7567757" y="2866003"/>
              <a:ext cx="282463" cy="63289"/>
            </a:xfrm>
            <a:custGeom>
              <a:avLst/>
              <a:gdLst/>
              <a:ahLst/>
              <a:cxnLst/>
              <a:rect l="l" t="t" r="r" b="b"/>
              <a:pathLst>
                <a:path w="32683" h="7323" extrusionOk="0">
                  <a:moveTo>
                    <a:pt x="3660" y="0"/>
                  </a:moveTo>
                  <a:cubicBezTo>
                    <a:pt x="1639" y="0"/>
                    <a:pt x="0" y="1639"/>
                    <a:pt x="0" y="3660"/>
                  </a:cubicBezTo>
                  <a:cubicBezTo>
                    <a:pt x="0" y="5681"/>
                    <a:pt x="1639" y="7322"/>
                    <a:pt x="3660" y="7322"/>
                  </a:cubicBezTo>
                  <a:lnTo>
                    <a:pt x="29023" y="7322"/>
                  </a:lnTo>
                  <a:cubicBezTo>
                    <a:pt x="31044" y="7322"/>
                    <a:pt x="32683" y="5681"/>
                    <a:pt x="32683" y="3660"/>
                  </a:cubicBezTo>
                  <a:cubicBezTo>
                    <a:pt x="32683" y="1639"/>
                    <a:pt x="31044" y="0"/>
                    <a:pt x="29023"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2"/>
            <p:cNvSpPr/>
            <p:nvPr/>
          </p:nvSpPr>
          <p:spPr>
            <a:xfrm>
              <a:off x="7567757" y="2977958"/>
              <a:ext cx="282463" cy="63133"/>
            </a:xfrm>
            <a:custGeom>
              <a:avLst/>
              <a:gdLst/>
              <a:ahLst/>
              <a:cxnLst/>
              <a:rect l="l" t="t" r="r" b="b"/>
              <a:pathLst>
                <a:path w="32683" h="7305" extrusionOk="0">
                  <a:moveTo>
                    <a:pt x="3660" y="0"/>
                  </a:moveTo>
                  <a:cubicBezTo>
                    <a:pt x="1639" y="0"/>
                    <a:pt x="0" y="1624"/>
                    <a:pt x="0" y="3645"/>
                  </a:cubicBezTo>
                  <a:cubicBezTo>
                    <a:pt x="0" y="5666"/>
                    <a:pt x="1639" y="7305"/>
                    <a:pt x="3660" y="7305"/>
                  </a:cubicBezTo>
                  <a:lnTo>
                    <a:pt x="29023" y="7305"/>
                  </a:lnTo>
                  <a:cubicBezTo>
                    <a:pt x="31044" y="7305"/>
                    <a:pt x="32683" y="5666"/>
                    <a:pt x="32683" y="3645"/>
                  </a:cubicBezTo>
                  <a:cubicBezTo>
                    <a:pt x="32683" y="1624"/>
                    <a:pt x="31044" y="0"/>
                    <a:pt x="29023"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2"/>
            <p:cNvSpPr/>
            <p:nvPr/>
          </p:nvSpPr>
          <p:spPr>
            <a:xfrm>
              <a:off x="7567757" y="3089766"/>
              <a:ext cx="282463" cy="63151"/>
            </a:xfrm>
            <a:custGeom>
              <a:avLst/>
              <a:gdLst/>
              <a:ahLst/>
              <a:cxnLst/>
              <a:rect l="l" t="t" r="r" b="b"/>
              <a:pathLst>
                <a:path w="32683" h="7307" extrusionOk="0">
                  <a:moveTo>
                    <a:pt x="3660" y="0"/>
                  </a:moveTo>
                  <a:cubicBezTo>
                    <a:pt x="1639" y="0"/>
                    <a:pt x="0" y="1641"/>
                    <a:pt x="0" y="3662"/>
                  </a:cubicBezTo>
                  <a:cubicBezTo>
                    <a:pt x="0" y="5683"/>
                    <a:pt x="1639" y="7306"/>
                    <a:pt x="3660" y="7306"/>
                  </a:cubicBezTo>
                  <a:lnTo>
                    <a:pt x="29023" y="7306"/>
                  </a:lnTo>
                  <a:cubicBezTo>
                    <a:pt x="31044" y="7306"/>
                    <a:pt x="32683" y="5683"/>
                    <a:pt x="32683" y="3662"/>
                  </a:cubicBezTo>
                  <a:cubicBezTo>
                    <a:pt x="32683" y="1641"/>
                    <a:pt x="31044" y="0"/>
                    <a:pt x="29023"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2"/>
            <p:cNvSpPr/>
            <p:nvPr/>
          </p:nvSpPr>
          <p:spPr>
            <a:xfrm>
              <a:off x="7567757" y="2866003"/>
              <a:ext cx="282463" cy="63289"/>
            </a:xfrm>
            <a:custGeom>
              <a:avLst/>
              <a:gdLst/>
              <a:ahLst/>
              <a:cxnLst/>
              <a:rect l="l" t="t" r="r" b="b"/>
              <a:pathLst>
                <a:path w="32683" h="7323" extrusionOk="0">
                  <a:moveTo>
                    <a:pt x="3660" y="0"/>
                  </a:moveTo>
                  <a:cubicBezTo>
                    <a:pt x="1639" y="0"/>
                    <a:pt x="0" y="1639"/>
                    <a:pt x="0" y="3660"/>
                  </a:cubicBezTo>
                  <a:cubicBezTo>
                    <a:pt x="0" y="5681"/>
                    <a:pt x="1639" y="7322"/>
                    <a:pt x="3660" y="7322"/>
                  </a:cubicBezTo>
                  <a:lnTo>
                    <a:pt x="29023" y="7322"/>
                  </a:lnTo>
                  <a:cubicBezTo>
                    <a:pt x="31044" y="7322"/>
                    <a:pt x="32683" y="5681"/>
                    <a:pt x="32683" y="3660"/>
                  </a:cubicBezTo>
                  <a:cubicBezTo>
                    <a:pt x="32683" y="1639"/>
                    <a:pt x="31044" y="0"/>
                    <a:pt x="29023" y="0"/>
                  </a:cubicBezTo>
                  <a:close/>
                </a:path>
              </a:pathLst>
            </a:custGeom>
            <a:solidFill>
              <a:schemeClr val="accent1"/>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2"/>
            <p:cNvSpPr/>
            <p:nvPr/>
          </p:nvSpPr>
          <p:spPr>
            <a:xfrm>
              <a:off x="7567757" y="2977958"/>
              <a:ext cx="282463" cy="63133"/>
            </a:xfrm>
            <a:custGeom>
              <a:avLst/>
              <a:gdLst/>
              <a:ahLst/>
              <a:cxnLst/>
              <a:rect l="l" t="t" r="r" b="b"/>
              <a:pathLst>
                <a:path w="32683" h="7305" extrusionOk="0">
                  <a:moveTo>
                    <a:pt x="3660" y="0"/>
                  </a:moveTo>
                  <a:cubicBezTo>
                    <a:pt x="1639" y="0"/>
                    <a:pt x="0" y="1624"/>
                    <a:pt x="0" y="3645"/>
                  </a:cubicBezTo>
                  <a:cubicBezTo>
                    <a:pt x="0" y="5666"/>
                    <a:pt x="1639" y="7305"/>
                    <a:pt x="3660" y="7305"/>
                  </a:cubicBezTo>
                  <a:lnTo>
                    <a:pt x="29023" y="7305"/>
                  </a:lnTo>
                  <a:cubicBezTo>
                    <a:pt x="31044" y="7305"/>
                    <a:pt x="32683" y="5666"/>
                    <a:pt x="32683" y="3645"/>
                  </a:cubicBezTo>
                  <a:cubicBezTo>
                    <a:pt x="32683" y="1624"/>
                    <a:pt x="31044" y="0"/>
                    <a:pt x="29023" y="0"/>
                  </a:cubicBezTo>
                  <a:close/>
                </a:path>
              </a:pathLst>
            </a:custGeom>
            <a:solidFill>
              <a:schemeClr val="accent1"/>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2"/>
            <p:cNvSpPr/>
            <p:nvPr/>
          </p:nvSpPr>
          <p:spPr>
            <a:xfrm>
              <a:off x="7567757" y="3089766"/>
              <a:ext cx="282463" cy="63151"/>
            </a:xfrm>
            <a:custGeom>
              <a:avLst/>
              <a:gdLst/>
              <a:ahLst/>
              <a:cxnLst/>
              <a:rect l="l" t="t" r="r" b="b"/>
              <a:pathLst>
                <a:path w="32683" h="7307" extrusionOk="0">
                  <a:moveTo>
                    <a:pt x="3660" y="0"/>
                  </a:moveTo>
                  <a:cubicBezTo>
                    <a:pt x="1639" y="0"/>
                    <a:pt x="0" y="1641"/>
                    <a:pt x="0" y="3662"/>
                  </a:cubicBezTo>
                  <a:cubicBezTo>
                    <a:pt x="0" y="5683"/>
                    <a:pt x="1639" y="7306"/>
                    <a:pt x="3660" y="7306"/>
                  </a:cubicBezTo>
                  <a:lnTo>
                    <a:pt x="29023" y="7306"/>
                  </a:lnTo>
                  <a:cubicBezTo>
                    <a:pt x="31044" y="7306"/>
                    <a:pt x="32683" y="5683"/>
                    <a:pt x="32683" y="3662"/>
                  </a:cubicBezTo>
                  <a:cubicBezTo>
                    <a:pt x="32683" y="1641"/>
                    <a:pt x="31044" y="0"/>
                    <a:pt x="29023" y="0"/>
                  </a:cubicBezTo>
                  <a:close/>
                </a:path>
              </a:pathLst>
            </a:custGeom>
            <a:solidFill>
              <a:schemeClr val="accent1"/>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2"/>
            <p:cNvSpPr/>
            <p:nvPr/>
          </p:nvSpPr>
          <p:spPr>
            <a:xfrm>
              <a:off x="7160022" y="2654400"/>
              <a:ext cx="690199" cy="97652"/>
            </a:xfrm>
            <a:custGeom>
              <a:avLst/>
              <a:gdLst/>
              <a:ahLst/>
              <a:cxnLst/>
              <a:rect l="l" t="t" r="r" b="b"/>
              <a:pathLst>
                <a:path w="79861" h="11299" extrusionOk="0">
                  <a:moveTo>
                    <a:pt x="5648" y="1"/>
                  </a:moveTo>
                  <a:cubicBezTo>
                    <a:pt x="2534" y="1"/>
                    <a:pt x="0" y="2534"/>
                    <a:pt x="0" y="5649"/>
                  </a:cubicBezTo>
                  <a:cubicBezTo>
                    <a:pt x="0" y="8763"/>
                    <a:pt x="2534" y="11298"/>
                    <a:pt x="5648" y="11298"/>
                  </a:cubicBezTo>
                  <a:lnTo>
                    <a:pt x="74213" y="11298"/>
                  </a:lnTo>
                  <a:cubicBezTo>
                    <a:pt x="77327" y="11298"/>
                    <a:pt x="79861" y="8763"/>
                    <a:pt x="79861" y="5649"/>
                  </a:cubicBezTo>
                  <a:cubicBezTo>
                    <a:pt x="79861" y="2534"/>
                    <a:pt x="77327" y="1"/>
                    <a:pt x="74213" y="1"/>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2"/>
            <p:cNvSpPr/>
            <p:nvPr/>
          </p:nvSpPr>
          <p:spPr>
            <a:xfrm>
              <a:off x="7160022" y="2654400"/>
              <a:ext cx="690199" cy="97652"/>
            </a:xfrm>
            <a:custGeom>
              <a:avLst/>
              <a:gdLst/>
              <a:ahLst/>
              <a:cxnLst/>
              <a:rect l="l" t="t" r="r" b="b"/>
              <a:pathLst>
                <a:path w="79861" h="11299" extrusionOk="0">
                  <a:moveTo>
                    <a:pt x="5648" y="1"/>
                  </a:moveTo>
                  <a:cubicBezTo>
                    <a:pt x="2534" y="1"/>
                    <a:pt x="0" y="2534"/>
                    <a:pt x="0" y="5649"/>
                  </a:cubicBezTo>
                  <a:cubicBezTo>
                    <a:pt x="0" y="8763"/>
                    <a:pt x="2534" y="11298"/>
                    <a:pt x="5648" y="11298"/>
                  </a:cubicBezTo>
                  <a:lnTo>
                    <a:pt x="74213" y="11298"/>
                  </a:lnTo>
                  <a:cubicBezTo>
                    <a:pt x="77327" y="11298"/>
                    <a:pt x="79861" y="8763"/>
                    <a:pt x="79861" y="5649"/>
                  </a:cubicBezTo>
                  <a:cubicBezTo>
                    <a:pt x="79861" y="2534"/>
                    <a:pt x="77327" y="1"/>
                    <a:pt x="74213" y="1"/>
                  </a:cubicBezTo>
                  <a:close/>
                </a:path>
              </a:pathLst>
            </a:custGeom>
            <a:solidFill>
              <a:schemeClr val="accent1"/>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2"/>
            <p:cNvSpPr/>
            <p:nvPr/>
          </p:nvSpPr>
          <p:spPr>
            <a:xfrm>
              <a:off x="7160022" y="3361072"/>
              <a:ext cx="63289" cy="132291"/>
            </a:xfrm>
            <a:custGeom>
              <a:avLst/>
              <a:gdLst/>
              <a:ahLst/>
              <a:cxnLst/>
              <a:rect l="l" t="t" r="r" b="b"/>
              <a:pathLst>
                <a:path w="7323" h="15307" extrusionOk="0">
                  <a:moveTo>
                    <a:pt x="1606" y="0"/>
                  </a:moveTo>
                  <a:cubicBezTo>
                    <a:pt x="729" y="0"/>
                    <a:pt x="0" y="729"/>
                    <a:pt x="0" y="1606"/>
                  </a:cubicBezTo>
                  <a:lnTo>
                    <a:pt x="0" y="13699"/>
                  </a:lnTo>
                  <a:cubicBezTo>
                    <a:pt x="0" y="14578"/>
                    <a:pt x="729" y="15306"/>
                    <a:pt x="1606" y="15306"/>
                  </a:cubicBezTo>
                  <a:lnTo>
                    <a:pt x="5715" y="15306"/>
                  </a:lnTo>
                  <a:cubicBezTo>
                    <a:pt x="6609" y="15306"/>
                    <a:pt x="7322" y="14578"/>
                    <a:pt x="7322" y="13699"/>
                  </a:cubicBezTo>
                  <a:lnTo>
                    <a:pt x="7322" y="1606"/>
                  </a:lnTo>
                  <a:cubicBezTo>
                    <a:pt x="7322" y="729"/>
                    <a:pt x="6609" y="0"/>
                    <a:pt x="5715"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2"/>
            <p:cNvSpPr/>
            <p:nvPr/>
          </p:nvSpPr>
          <p:spPr>
            <a:xfrm>
              <a:off x="7285433" y="3263144"/>
              <a:ext cx="63289" cy="230219"/>
            </a:xfrm>
            <a:custGeom>
              <a:avLst/>
              <a:gdLst/>
              <a:ahLst/>
              <a:cxnLst/>
              <a:rect l="l" t="t" r="r" b="b"/>
              <a:pathLst>
                <a:path w="7323" h="26638" extrusionOk="0">
                  <a:moveTo>
                    <a:pt x="1607" y="0"/>
                  </a:moveTo>
                  <a:cubicBezTo>
                    <a:pt x="712" y="0"/>
                    <a:pt x="0" y="729"/>
                    <a:pt x="0" y="1607"/>
                  </a:cubicBezTo>
                  <a:lnTo>
                    <a:pt x="0" y="25030"/>
                  </a:lnTo>
                  <a:cubicBezTo>
                    <a:pt x="0" y="25909"/>
                    <a:pt x="712" y="26637"/>
                    <a:pt x="1607" y="26637"/>
                  </a:cubicBezTo>
                  <a:lnTo>
                    <a:pt x="5715" y="26637"/>
                  </a:lnTo>
                  <a:cubicBezTo>
                    <a:pt x="6593" y="26637"/>
                    <a:pt x="7322" y="25909"/>
                    <a:pt x="7322" y="25030"/>
                  </a:cubicBezTo>
                  <a:lnTo>
                    <a:pt x="7322" y="1607"/>
                  </a:lnTo>
                  <a:cubicBezTo>
                    <a:pt x="7322" y="729"/>
                    <a:pt x="6593" y="0"/>
                    <a:pt x="5715"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2"/>
            <p:cNvSpPr/>
            <p:nvPr/>
          </p:nvSpPr>
          <p:spPr>
            <a:xfrm>
              <a:off x="7410844" y="3306952"/>
              <a:ext cx="63142" cy="186410"/>
            </a:xfrm>
            <a:custGeom>
              <a:avLst/>
              <a:gdLst/>
              <a:ahLst/>
              <a:cxnLst/>
              <a:rect l="l" t="t" r="r" b="b"/>
              <a:pathLst>
                <a:path w="7306" h="21569" extrusionOk="0">
                  <a:moveTo>
                    <a:pt x="1607" y="0"/>
                  </a:moveTo>
                  <a:cubicBezTo>
                    <a:pt x="712" y="0"/>
                    <a:pt x="1" y="712"/>
                    <a:pt x="1" y="1607"/>
                  </a:cubicBezTo>
                  <a:lnTo>
                    <a:pt x="1" y="19961"/>
                  </a:lnTo>
                  <a:cubicBezTo>
                    <a:pt x="1" y="20840"/>
                    <a:pt x="712" y="21568"/>
                    <a:pt x="1607" y="21568"/>
                  </a:cubicBezTo>
                  <a:lnTo>
                    <a:pt x="5715" y="21568"/>
                  </a:lnTo>
                  <a:cubicBezTo>
                    <a:pt x="6594" y="21568"/>
                    <a:pt x="7305" y="20840"/>
                    <a:pt x="7305" y="19961"/>
                  </a:cubicBezTo>
                  <a:lnTo>
                    <a:pt x="7305" y="1607"/>
                  </a:lnTo>
                  <a:cubicBezTo>
                    <a:pt x="7305" y="712"/>
                    <a:pt x="6594" y="0"/>
                    <a:pt x="5715"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2"/>
            <p:cNvSpPr/>
            <p:nvPr/>
          </p:nvSpPr>
          <p:spPr>
            <a:xfrm>
              <a:off x="7536255" y="3407456"/>
              <a:ext cx="63142" cy="85906"/>
            </a:xfrm>
            <a:custGeom>
              <a:avLst/>
              <a:gdLst/>
              <a:ahLst/>
              <a:cxnLst/>
              <a:rect l="l" t="t" r="r" b="b"/>
              <a:pathLst>
                <a:path w="7306" h="9940" extrusionOk="0">
                  <a:moveTo>
                    <a:pt x="1591" y="0"/>
                  </a:moveTo>
                  <a:cubicBezTo>
                    <a:pt x="712" y="0"/>
                    <a:pt x="1" y="729"/>
                    <a:pt x="1" y="1606"/>
                  </a:cubicBezTo>
                  <a:lnTo>
                    <a:pt x="1" y="8332"/>
                  </a:lnTo>
                  <a:cubicBezTo>
                    <a:pt x="1" y="9211"/>
                    <a:pt x="712" y="9939"/>
                    <a:pt x="1591" y="9939"/>
                  </a:cubicBezTo>
                  <a:lnTo>
                    <a:pt x="5699" y="9939"/>
                  </a:lnTo>
                  <a:cubicBezTo>
                    <a:pt x="6594" y="9939"/>
                    <a:pt x="7305" y="9211"/>
                    <a:pt x="7305" y="8332"/>
                  </a:cubicBezTo>
                  <a:lnTo>
                    <a:pt x="7305" y="1606"/>
                  </a:lnTo>
                  <a:cubicBezTo>
                    <a:pt x="7305" y="729"/>
                    <a:pt x="6594" y="0"/>
                    <a:pt x="5699"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2"/>
            <p:cNvSpPr/>
            <p:nvPr/>
          </p:nvSpPr>
          <p:spPr>
            <a:xfrm>
              <a:off x="7661520" y="3256411"/>
              <a:ext cx="63289" cy="236951"/>
            </a:xfrm>
            <a:custGeom>
              <a:avLst/>
              <a:gdLst/>
              <a:ahLst/>
              <a:cxnLst/>
              <a:rect l="l" t="t" r="r" b="b"/>
              <a:pathLst>
                <a:path w="7323" h="27417" extrusionOk="0">
                  <a:moveTo>
                    <a:pt x="1608" y="0"/>
                  </a:moveTo>
                  <a:cubicBezTo>
                    <a:pt x="730" y="0"/>
                    <a:pt x="1" y="713"/>
                    <a:pt x="1" y="1608"/>
                  </a:cubicBezTo>
                  <a:lnTo>
                    <a:pt x="1" y="25809"/>
                  </a:lnTo>
                  <a:cubicBezTo>
                    <a:pt x="1" y="26688"/>
                    <a:pt x="730" y="27416"/>
                    <a:pt x="1608" y="27416"/>
                  </a:cubicBezTo>
                  <a:lnTo>
                    <a:pt x="5716" y="27416"/>
                  </a:lnTo>
                  <a:cubicBezTo>
                    <a:pt x="6611" y="27416"/>
                    <a:pt x="7323" y="26688"/>
                    <a:pt x="7323" y="25809"/>
                  </a:cubicBezTo>
                  <a:lnTo>
                    <a:pt x="7323" y="1608"/>
                  </a:lnTo>
                  <a:cubicBezTo>
                    <a:pt x="7323" y="713"/>
                    <a:pt x="6611" y="0"/>
                    <a:pt x="5716"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2"/>
            <p:cNvSpPr/>
            <p:nvPr/>
          </p:nvSpPr>
          <p:spPr>
            <a:xfrm>
              <a:off x="7786940" y="3315543"/>
              <a:ext cx="63280" cy="177819"/>
            </a:xfrm>
            <a:custGeom>
              <a:avLst/>
              <a:gdLst/>
              <a:ahLst/>
              <a:cxnLst/>
              <a:rect l="l" t="t" r="r" b="b"/>
              <a:pathLst>
                <a:path w="7322" h="20575" extrusionOk="0">
                  <a:moveTo>
                    <a:pt x="1608" y="0"/>
                  </a:moveTo>
                  <a:cubicBezTo>
                    <a:pt x="729" y="0"/>
                    <a:pt x="0" y="712"/>
                    <a:pt x="0" y="1606"/>
                  </a:cubicBezTo>
                  <a:lnTo>
                    <a:pt x="0" y="18967"/>
                  </a:lnTo>
                  <a:cubicBezTo>
                    <a:pt x="0" y="19846"/>
                    <a:pt x="729" y="20574"/>
                    <a:pt x="1608" y="20574"/>
                  </a:cubicBezTo>
                  <a:lnTo>
                    <a:pt x="5716" y="20574"/>
                  </a:lnTo>
                  <a:cubicBezTo>
                    <a:pt x="6593" y="20574"/>
                    <a:pt x="7322" y="19846"/>
                    <a:pt x="7322" y="18967"/>
                  </a:cubicBezTo>
                  <a:lnTo>
                    <a:pt x="7322" y="1606"/>
                  </a:lnTo>
                  <a:cubicBezTo>
                    <a:pt x="7322" y="712"/>
                    <a:pt x="6593" y="0"/>
                    <a:pt x="5716"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2"/>
            <p:cNvSpPr/>
            <p:nvPr/>
          </p:nvSpPr>
          <p:spPr>
            <a:xfrm>
              <a:off x="7160022" y="3361072"/>
              <a:ext cx="63289" cy="132291"/>
            </a:xfrm>
            <a:custGeom>
              <a:avLst/>
              <a:gdLst/>
              <a:ahLst/>
              <a:cxnLst/>
              <a:rect l="l" t="t" r="r" b="b"/>
              <a:pathLst>
                <a:path w="7323" h="15307" extrusionOk="0">
                  <a:moveTo>
                    <a:pt x="1606" y="0"/>
                  </a:moveTo>
                  <a:cubicBezTo>
                    <a:pt x="729" y="0"/>
                    <a:pt x="0" y="729"/>
                    <a:pt x="0" y="1606"/>
                  </a:cubicBezTo>
                  <a:lnTo>
                    <a:pt x="0" y="13699"/>
                  </a:lnTo>
                  <a:cubicBezTo>
                    <a:pt x="0" y="14578"/>
                    <a:pt x="729" y="15306"/>
                    <a:pt x="1606" y="15306"/>
                  </a:cubicBezTo>
                  <a:lnTo>
                    <a:pt x="5715" y="15306"/>
                  </a:lnTo>
                  <a:cubicBezTo>
                    <a:pt x="6609" y="15306"/>
                    <a:pt x="7322" y="14578"/>
                    <a:pt x="7322" y="13699"/>
                  </a:cubicBezTo>
                  <a:lnTo>
                    <a:pt x="7322" y="1606"/>
                  </a:lnTo>
                  <a:cubicBezTo>
                    <a:pt x="7322" y="729"/>
                    <a:pt x="6609" y="0"/>
                    <a:pt x="5715" y="0"/>
                  </a:cubicBezTo>
                  <a:close/>
                </a:path>
              </a:pathLst>
            </a:custGeom>
            <a:solidFill>
              <a:schemeClr val="accent4"/>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2"/>
            <p:cNvSpPr/>
            <p:nvPr/>
          </p:nvSpPr>
          <p:spPr>
            <a:xfrm>
              <a:off x="7285433" y="3263144"/>
              <a:ext cx="63289" cy="230219"/>
            </a:xfrm>
            <a:custGeom>
              <a:avLst/>
              <a:gdLst/>
              <a:ahLst/>
              <a:cxnLst/>
              <a:rect l="l" t="t" r="r" b="b"/>
              <a:pathLst>
                <a:path w="7323" h="26638" extrusionOk="0">
                  <a:moveTo>
                    <a:pt x="1607" y="0"/>
                  </a:moveTo>
                  <a:cubicBezTo>
                    <a:pt x="712" y="0"/>
                    <a:pt x="0" y="729"/>
                    <a:pt x="0" y="1607"/>
                  </a:cubicBezTo>
                  <a:lnTo>
                    <a:pt x="0" y="25030"/>
                  </a:lnTo>
                  <a:cubicBezTo>
                    <a:pt x="0" y="25909"/>
                    <a:pt x="712" y="26637"/>
                    <a:pt x="1607" y="26637"/>
                  </a:cubicBezTo>
                  <a:lnTo>
                    <a:pt x="5715" y="26637"/>
                  </a:lnTo>
                  <a:cubicBezTo>
                    <a:pt x="6593" y="26637"/>
                    <a:pt x="7322" y="25909"/>
                    <a:pt x="7322" y="25030"/>
                  </a:cubicBezTo>
                  <a:lnTo>
                    <a:pt x="7322" y="1607"/>
                  </a:lnTo>
                  <a:cubicBezTo>
                    <a:pt x="7322" y="729"/>
                    <a:pt x="6593" y="0"/>
                    <a:pt x="5715" y="0"/>
                  </a:cubicBezTo>
                  <a:close/>
                </a:path>
              </a:pathLst>
            </a:custGeom>
            <a:solidFill>
              <a:schemeClr val="accent2"/>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2"/>
            <p:cNvSpPr/>
            <p:nvPr/>
          </p:nvSpPr>
          <p:spPr>
            <a:xfrm>
              <a:off x="7410844" y="3306952"/>
              <a:ext cx="63142" cy="186410"/>
            </a:xfrm>
            <a:custGeom>
              <a:avLst/>
              <a:gdLst/>
              <a:ahLst/>
              <a:cxnLst/>
              <a:rect l="l" t="t" r="r" b="b"/>
              <a:pathLst>
                <a:path w="7306" h="21569" extrusionOk="0">
                  <a:moveTo>
                    <a:pt x="1607" y="0"/>
                  </a:moveTo>
                  <a:cubicBezTo>
                    <a:pt x="712" y="0"/>
                    <a:pt x="1" y="712"/>
                    <a:pt x="1" y="1607"/>
                  </a:cubicBezTo>
                  <a:lnTo>
                    <a:pt x="1" y="19961"/>
                  </a:lnTo>
                  <a:cubicBezTo>
                    <a:pt x="1" y="20840"/>
                    <a:pt x="712" y="21568"/>
                    <a:pt x="1607" y="21568"/>
                  </a:cubicBezTo>
                  <a:lnTo>
                    <a:pt x="5715" y="21568"/>
                  </a:lnTo>
                  <a:cubicBezTo>
                    <a:pt x="6594" y="21568"/>
                    <a:pt x="7305" y="20840"/>
                    <a:pt x="7305" y="19961"/>
                  </a:cubicBezTo>
                  <a:lnTo>
                    <a:pt x="7305" y="1607"/>
                  </a:lnTo>
                  <a:cubicBezTo>
                    <a:pt x="7305" y="712"/>
                    <a:pt x="6594" y="0"/>
                    <a:pt x="5715" y="0"/>
                  </a:cubicBezTo>
                  <a:close/>
                </a:path>
              </a:pathLst>
            </a:custGeom>
            <a:solidFill>
              <a:schemeClr val="accent4"/>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2"/>
            <p:cNvSpPr/>
            <p:nvPr/>
          </p:nvSpPr>
          <p:spPr>
            <a:xfrm>
              <a:off x="7536255" y="3407456"/>
              <a:ext cx="63142" cy="85906"/>
            </a:xfrm>
            <a:custGeom>
              <a:avLst/>
              <a:gdLst/>
              <a:ahLst/>
              <a:cxnLst/>
              <a:rect l="l" t="t" r="r" b="b"/>
              <a:pathLst>
                <a:path w="7306" h="9940" extrusionOk="0">
                  <a:moveTo>
                    <a:pt x="1591" y="0"/>
                  </a:moveTo>
                  <a:cubicBezTo>
                    <a:pt x="712" y="0"/>
                    <a:pt x="1" y="729"/>
                    <a:pt x="1" y="1606"/>
                  </a:cubicBezTo>
                  <a:lnTo>
                    <a:pt x="1" y="8332"/>
                  </a:lnTo>
                  <a:cubicBezTo>
                    <a:pt x="1" y="9211"/>
                    <a:pt x="712" y="9939"/>
                    <a:pt x="1591" y="9939"/>
                  </a:cubicBezTo>
                  <a:lnTo>
                    <a:pt x="5699" y="9939"/>
                  </a:lnTo>
                  <a:cubicBezTo>
                    <a:pt x="6594" y="9939"/>
                    <a:pt x="7305" y="9211"/>
                    <a:pt x="7305" y="8332"/>
                  </a:cubicBezTo>
                  <a:lnTo>
                    <a:pt x="7305" y="1606"/>
                  </a:lnTo>
                  <a:cubicBezTo>
                    <a:pt x="7305" y="729"/>
                    <a:pt x="6594" y="0"/>
                    <a:pt x="5699" y="0"/>
                  </a:cubicBezTo>
                  <a:close/>
                </a:path>
              </a:pathLst>
            </a:custGeom>
            <a:solidFill>
              <a:schemeClr val="accent2"/>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2"/>
            <p:cNvSpPr/>
            <p:nvPr/>
          </p:nvSpPr>
          <p:spPr>
            <a:xfrm>
              <a:off x="7661520" y="3256411"/>
              <a:ext cx="63289" cy="236951"/>
            </a:xfrm>
            <a:custGeom>
              <a:avLst/>
              <a:gdLst/>
              <a:ahLst/>
              <a:cxnLst/>
              <a:rect l="l" t="t" r="r" b="b"/>
              <a:pathLst>
                <a:path w="7323" h="27417" extrusionOk="0">
                  <a:moveTo>
                    <a:pt x="1608" y="0"/>
                  </a:moveTo>
                  <a:cubicBezTo>
                    <a:pt x="730" y="0"/>
                    <a:pt x="1" y="713"/>
                    <a:pt x="1" y="1608"/>
                  </a:cubicBezTo>
                  <a:lnTo>
                    <a:pt x="1" y="25809"/>
                  </a:lnTo>
                  <a:cubicBezTo>
                    <a:pt x="1" y="26688"/>
                    <a:pt x="730" y="27416"/>
                    <a:pt x="1608" y="27416"/>
                  </a:cubicBezTo>
                  <a:lnTo>
                    <a:pt x="5716" y="27416"/>
                  </a:lnTo>
                  <a:cubicBezTo>
                    <a:pt x="6611" y="27416"/>
                    <a:pt x="7323" y="26688"/>
                    <a:pt x="7323" y="25809"/>
                  </a:cubicBezTo>
                  <a:lnTo>
                    <a:pt x="7323" y="1608"/>
                  </a:lnTo>
                  <a:cubicBezTo>
                    <a:pt x="7323" y="713"/>
                    <a:pt x="6611" y="0"/>
                    <a:pt x="5716" y="0"/>
                  </a:cubicBezTo>
                  <a:close/>
                </a:path>
              </a:pathLst>
            </a:custGeom>
            <a:solidFill>
              <a:schemeClr val="accent4"/>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2"/>
            <p:cNvSpPr/>
            <p:nvPr/>
          </p:nvSpPr>
          <p:spPr>
            <a:xfrm>
              <a:off x="7786940" y="3315543"/>
              <a:ext cx="63280" cy="177819"/>
            </a:xfrm>
            <a:custGeom>
              <a:avLst/>
              <a:gdLst/>
              <a:ahLst/>
              <a:cxnLst/>
              <a:rect l="l" t="t" r="r" b="b"/>
              <a:pathLst>
                <a:path w="7322" h="20575" extrusionOk="0">
                  <a:moveTo>
                    <a:pt x="1608" y="0"/>
                  </a:moveTo>
                  <a:cubicBezTo>
                    <a:pt x="729" y="0"/>
                    <a:pt x="0" y="712"/>
                    <a:pt x="0" y="1606"/>
                  </a:cubicBezTo>
                  <a:lnTo>
                    <a:pt x="0" y="18967"/>
                  </a:lnTo>
                  <a:cubicBezTo>
                    <a:pt x="0" y="19846"/>
                    <a:pt x="729" y="20574"/>
                    <a:pt x="1608" y="20574"/>
                  </a:cubicBezTo>
                  <a:lnTo>
                    <a:pt x="5716" y="20574"/>
                  </a:lnTo>
                  <a:cubicBezTo>
                    <a:pt x="6593" y="20574"/>
                    <a:pt x="7322" y="19846"/>
                    <a:pt x="7322" y="18967"/>
                  </a:cubicBezTo>
                  <a:lnTo>
                    <a:pt x="7322" y="1606"/>
                  </a:lnTo>
                  <a:cubicBezTo>
                    <a:pt x="7322" y="712"/>
                    <a:pt x="6593" y="0"/>
                    <a:pt x="5716" y="0"/>
                  </a:cubicBezTo>
                  <a:close/>
                </a:path>
              </a:pathLst>
            </a:custGeom>
            <a:solidFill>
              <a:schemeClr val="accent2"/>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2"/>
            <p:cNvSpPr/>
            <p:nvPr/>
          </p:nvSpPr>
          <p:spPr>
            <a:xfrm>
              <a:off x="6726514" y="2512663"/>
              <a:ext cx="149325" cy="149481"/>
            </a:xfrm>
            <a:custGeom>
              <a:avLst/>
              <a:gdLst/>
              <a:ahLst/>
              <a:cxnLst/>
              <a:rect l="l" t="t" r="r" b="b"/>
              <a:pathLst>
                <a:path w="17278" h="17296" extrusionOk="0">
                  <a:moveTo>
                    <a:pt x="8647" y="1"/>
                  </a:moveTo>
                  <a:cubicBezTo>
                    <a:pt x="3859" y="1"/>
                    <a:pt x="0" y="3877"/>
                    <a:pt x="0" y="8648"/>
                  </a:cubicBezTo>
                  <a:cubicBezTo>
                    <a:pt x="0" y="13419"/>
                    <a:pt x="3859" y="17295"/>
                    <a:pt x="8647" y="17295"/>
                  </a:cubicBezTo>
                  <a:cubicBezTo>
                    <a:pt x="13418" y="17295"/>
                    <a:pt x="17277" y="13419"/>
                    <a:pt x="17277" y="8648"/>
                  </a:cubicBezTo>
                  <a:cubicBezTo>
                    <a:pt x="17277" y="3877"/>
                    <a:pt x="13418" y="1"/>
                    <a:pt x="8647" y="1"/>
                  </a:cubicBezTo>
                  <a:close/>
                </a:path>
              </a:pathLst>
            </a:custGeom>
            <a:solidFill>
              <a:schemeClr val="accent4"/>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2"/>
            <p:cNvSpPr/>
            <p:nvPr/>
          </p:nvSpPr>
          <p:spPr>
            <a:xfrm>
              <a:off x="6766027" y="2575088"/>
              <a:ext cx="12748" cy="38511"/>
            </a:xfrm>
            <a:custGeom>
              <a:avLst/>
              <a:gdLst/>
              <a:ahLst/>
              <a:cxnLst/>
              <a:rect l="l" t="t" r="r" b="b"/>
              <a:pathLst>
                <a:path w="1475" h="4456" extrusionOk="0">
                  <a:moveTo>
                    <a:pt x="0" y="0"/>
                  </a:moveTo>
                  <a:lnTo>
                    <a:pt x="0" y="4456"/>
                  </a:lnTo>
                  <a:lnTo>
                    <a:pt x="1474" y="4456"/>
                  </a:lnTo>
                  <a:lnTo>
                    <a:pt x="1474" y="0"/>
                  </a:ln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2"/>
            <p:cNvSpPr/>
            <p:nvPr/>
          </p:nvSpPr>
          <p:spPr>
            <a:xfrm>
              <a:off x="6785214" y="2549455"/>
              <a:ext cx="51259" cy="64145"/>
            </a:xfrm>
            <a:custGeom>
              <a:avLst/>
              <a:gdLst/>
              <a:ahLst/>
              <a:cxnLst/>
              <a:rect l="l" t="t" r="r" b="b"/>
              <a:pathLst>
                <a:path w="5931" h="7422" extrusionOk="0">
                  <a:moveTo>
                    <a:pt x="2651" y="1"/>
                  </a:moveTo>
                  <a:lnTo>
                    <a:pt x="215" y="2452"/>
                  </a:lnTo>
                  <a:cubicBezTo>
                    <a:pt x="82" y="2585"/>
                    <a:pt x="0" y="2768"/>
                    <a:pt x="0" y="2966"/>
                  </a:cubicBezTo>
                  <a:lnTo>
                    <a:pt x="0" y="6677"/>
                  </a:lnTo>
                  <a:cubicBezTo>
                    <a:pt x="0" y="7091"/>
                    <a:pt x="331" y="7422"/>
                    <a:pt x="729" y="7422"/>
                  </a:cubicBezTo>
                  <a:lnTo>
                    <a:pt x="4075" y="7422"/>
                  </a:lnTo>
                  <a:cubicBezTo>
                    <a:pt x="4373" y="7422"/>
                    <a:pt x="4638" y="7223"/>
                    <a:pt x="4754" y="6958"/>
                  </a:cubicBezTo>
                  <a:lnTo>
                    <a:pt x="5864" y="4358"/>
                  </a:lnTo>
                  <a:cubicBezTo>
                    <a:pt x="5897" y="4259"/>
                    <a:pt x="5931" y="4175"/>
                    <a:pt x="5931" y="4076"/>
                  </a:cubicBezTo>
                  <a:lnTo>
                    <a:pt x="5931" y="3364"/>
                  </a:lnTo>
                  <a:lnTo>
                    <a:pt x="5913" y="3364"/>
                  </a:lnTo>
                  <a:lnTo>
                    <a:pt x="5931" y="3347"/>
                  </a:lnTo>
                  <a:cubicBezTo>
                    <a:pt x="5931" y="2933"/>
                    <a:pt x="5599" y="2602"/>
                    <a:pt x="5184" y="2602"/>
                  </a:cubicBezTo>
                  <a:lnTo>
                    <a:pt x="2849" y="2602"/>
                  </a:lnTo>
                  <a:lnTo>
                    <a:pt x="3197" y="912"/>
                  </a:lnTo>
                  <a:cubicBezTo>
                    <a:pt x="3197" y="862"/>
                    <a:pt x="3214" y="829"/>
                    <a:pt x="3214" y="796"/>
                  </a:cubicBezTo>
                  <a:cubicBezTo>
                    <a:pt x="3214" y="630"/>
                    <a:pt x="3148" y="498"/>
                    <a:pt x="3048" y="398"/>
                  </a:cubicBezTo>
                  <a:lnTo>
                    <a:pt x="2651" y="1"/>
                  </a:lnTo>
                  <a:close/>
                </a:path>
              </a:pathLst>
            </a:custGeom>
            <a:solidFill>
              <a:schemeClr val="accent6"/>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2"/>
            <p:cNvSpPr/>
            <p:nvPr/>
          </p:nvSpPr>
          <p:spPr>
            <a:xfrm>
              <a:off x="7489439" y="4083481"/>
              <a:ext cx="470740" cy="209892"/>
            </a:xfrm>
            <a:custGeom>
              <a:avLst/>
              <a:gdLst/>
              <a:ahLst/>
              <a:cxnLst/>
              <a:rect l="l" t="t" r="r" b="b"/>
              <a:pathLst>
                <a:path w="54468" h="24286" extrusionOk="0">
                  <a:moveTo>
                    <a:pt x="12159" y="1"/>
                  </a:moveTo>
                  <a:cubicBezTo>
                    <a:pt x="5451" y="1"/>
                    <a:pt x="0" y="5434"/>
                    <a:pt x="0" y="12142"/>
                  </a:cubicBezTo>
                  <a:cubicBezTo>
                    <a:pt x="0" y="18852"/>
                    <a:pt x="5451" y="24285"/>
                    <a:pt x="12159" y="24285"/>
                  </a:cubicBezTo>
                  <a:lnTo>
                    <a:pt x="42325" y="24285"/>
                  </a:lnTo>
                  <a:cubicBezTo>
                    <a:pt x="49034" y="24285"/>
                    <a:pt x="54467" y="18852"/>
                    <a:pt x="54467" y="12142"/>
                  </a:cubicBezTo>
                  <a:cubicBezTo>
                    <a:pt x="54467" y="5434"/>
                    <a:pt x="49034" y="1"/>
                    <a:pt x="42325" y="1"/>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2"/>
            <p:cNvSpPr/>
            <p:nvPr/>
          </p:nvSpPr>
          <p:spPr>
            <a:xfrm>
              <a:off x="7489439" y="4083481"/>
              <a:ext cx="470740" cy="209892"/>
            </a:xfrm>
            <a:custGeom>
              <a:avLst/>
              <a:gdLst/>
              <a:ahLst/>
              <a:cxnLst/>
              <a:rect l="l" t="t" r="r" b="b"/>
              <a:pathLst>
                <a:path w="54468" h="24286" extrusionOk="0">
                  <a:moveTo>
                    <a:pt x="12159" y="1"/>
                  </a:moveTo>
                  <a:cubicBezTo>
                    <a:pt x="5451" y="1"/>
                    <a:pt x="0" y="5434"/>
                    <a:pt x="0" y="12142"/>
                  </a:cubicBezTo>
                  <a:cubicBezTo>
                    <a:pt x="0" y="18852"/>
                    <a:pt x="5451" y="24285"/>
                    <a:pt x="12159" y="24285"/>
                  </a:cubicBezTo>
                  <a:lnTo>
                    <a:pt x="42325" y="24285"/>
                  </a:lnTo>
                  <a:cubicBezTo>
                    <a:pt x="49034" y="24285"/>
                    <a:pt x="54467" y="18852"/>
                    <a:pt x="54467" y="12142"/>
                  </a:cubicBezTo>
                  <a:cubicBezTo>
                    <a:pt x="54467" y="5434"/>
                    <a:pt x="49034" y="1"/>
                    <a:pt x="42325" y="1"/>
                  </a:cubicBezTo>
                  <a:close/>
                </a:path>
              </a:pathLst>
            </a:custGeom>
            <a:solidFill>
              <a:schemeClr val="accent4"/>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2"/>
            <p:cNvSpPr/>
            <p:nvPr/>
          </p:nvSpPr>
          <p:spPr>
            <a:xfrm>
              <a:off x="7595811" y="4159215"/>
              <a:ext cx="58423" cy="58415"/>
            </a:xfrm>
            <a:custGeom>
              <a:avLst/>
              <a:gdLst/>
              <a:ahLst/>
              <a:cxnLst/>
              <a:rect l="l" t="t" r="r" b="b"/>
              <a:pathLst>
                <a:path w="6760" h="6759" extrusionOk="0">
                  <a:moveTo>
                    <a:pt x="3380" y="0"/>
                  </a:moveTo>
                  <a:cubicBezTo>
                    <a:pt x="1508" y="0"/>
                    <a:pt x="1" y="1508"/>
                    <a:pt x="1" y="3379"/>
                  </a:cubicBezTo>
                  <a:cubicBezTo>
                    <a:pt x="1" y="5252"/>
                    <a:pt x="1508" y="6759"/>
                    <a:pt x="3380" y="6759"/>
                  </a:cubicBezTo>
                  <a:cubicBezTo>
                    <a:pt x="5252" y="6759"/>
                    <a:pt x="6760" y="5252"/>
                    <a:pt x="6760" y="3379"/>
                  </a:cubicBezTo>
                  <a:cubicBezTo>
                    <a:pt x="6760" y="1508"/>
                    <a:pt x="5252" y="0"/>
                    <a:pt x="3380" y="0"/>
                  </a:cubicBezTo>
                  <a:close/>
                </a:path>
              </a:pathLst>
            </a:custGeom>
            <a:solidFill>
              <a:schemeClr val="lt1"/>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2"/>
            <p:cNvSpPr/>
            <p:nvPr/>
          </p:nvSpPr>
          <p:spPr>
            <a:xfrm>
              <a:off x="7695597" y="4159215"/>
              <a:ext cx="58415" cy="58415"/>
            </a:xfrm>
            <a:custGeom>
              <a:avLst/>
              <a:gdLst/>
              <a:ahLst/>
              <a:cxnLst/>
              <a:rect l="l" t="t" r="r" b="b"/>
              <a:pathLst>
                <a:path w="6759" h="6759" extrusionOk="0">
                  <a:moveTo>
                    <a:pt x="3380" y="0"/>
                  </a:moveTo>
                  <a:cubicBezTo>
                    <a:pt x="1508" y="0"/>
                    <a:pt x="0" y="1508"/>
                    <a:pt x="0" y="3379"/>
                  </a:cubicBezTo>
                  <a:cubicBezTo>
                    <a:pt x="0" y="5252"/>
                    <a:pt x="1508" y="6759"/>
                    <a:pt x="3380" y="6759"/>
                  </a:cubicBezTo>
                  <a:cubicBezTo>
                    <a:pt x="5252" y="6759"/>
                    <a:pt x="6759" y="5252"/>
                    <a:pt x="6759" y="3379"/>
                  </a:cubicBezTo>
                  <a:cubicBezTo>
                    <a:pt x="6759" y="1508"/>
                    <a:pt x="5252" y="0"/>
                    <a:pt x="3380" y="0"/>
                  </a:cubicBezTo>
                  <a:close/>
                </a:path>
              </a:pathLst>
            </a:custGeom>
            <a:solidFill>
              <a:schemeClr val="lt1"/>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2"/>
            <p:cNvSpPr/>
            <p:nvPr/>
          </p:nvSpPr>
          <p:spPr>
            <a:xfrm>
              <a:off x="7795392" y="4159215"/>
              <a:ext cx="58415" cy="58415"/>
            </a:xfrm>
            <a:custGeom>
              <a:avLst/>
              <a:gdLst/>
              <a:ahLst/>
              <a:cxnLst/>
              <a:rect l="l" t="t" r="r" b="b"/>
              <a:pathLst>
                <a:path w="6759" h="6759" extrusionOk="0">
                  <a:moveTo>
                    <a:pt x="3379" y="0"/>
                  </a:moveTo>
                  <a:cubicBezTo>
                    <a:pt x="1507" y="0"/>
                    <a:pt x="0" y="1508"/>
                    <a:pt x="0" y="3379"/>
                  </a:cubicBezTo>
                  <a:cubicBezTo>
                    <a:pt x="0" y="5252"/>
                    <a:pt x="1507" y="6759"/>
                    <a:pt x="3379" y="6759"/>
                  </a:cubicBezTo>
                  <a:cubicBezTo>
                    <a:pt x="5251" y="6759"/>
                    <a:pt x="6759" y="5252"/>
                    <a:pt x="6759" y="3379"/>
                  </a:cubicBezTo>
                  <a:cubicBezTo>
                    <a:pt x="6759" y="1508"/>
                    <a:pt x="5251" y="0"/>
                    <a:pt x="3379" y="0"/>
                  </a:cubicBezTo>
                  <a:close/>
                </a:path>
              </a:pathLst>
            </a:custGeom>
            <a:solidFill>
              <a:schemeClr val="lt1"/>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2"/>
            <p:cNvSpPr/>
            <p:nvPr/>
          </p:nvSpPr>
          <p:spPr>
            <a:xfrm>
              <a:off x="8050648" y="3427213"/>
              <a:ext cx="280613" cy="576239"/>
            </a:xfrm>
            <a:custGeom>
              <a:avLst/>
              <a:gdLst/>
              <a:ahLst/>
              <a:cxnLst/>
              <a:rect l="l" t="t" r="r" b="b"/>
              <a:pathLst>
                <a:path w="32469" h="66675" extrusionOk="0">
                  <a:moveTo>
                    <a:pt x="2767" y="0"/>
                  </a:moveTo>
                  <a:cubicBezTo>
                    <a:pt x="1226" y="0"/>
                    <a:pt x="0" y="1242"/>
                    <a:pt x="0" y="2766"/>
                  </a:cubicBezTo>
                  <a:lnTo>
                    <a:pt x="0" y="63909"/>
                  </a:lnTo>
                  <a:cubicBezTo>
                    <a:pt x="0" y="65433"/>
                    <a:pt x="1226" y="66675"/>
                    <a:pt x="2767" y="66675"/>
                  </a:cubicBezTo>
                  <a:lnTo>
                    <a:pt x="29703" y="66675"/>
                  </a:lnTo>
                  <a:cubicBezTo>
                    <a:pt x="31227" y="66675"/>
                    <a:pt x="32468" y="65433"/>
                    <a:pt x="32468" y="63909"/>
                  </a:cubicBezTo>
                  <a:lnTo>
                    <a:pt x="32468" y="2766"/>
                  </a:lnTo>
                  <a:cubicBezTo>
                    <a:pt x="32468" y="1242"/>
                    <a:pt x="31227" y="0"/>
                    <a:pt x="29703"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2"/>
            <p:cNvSpPr/>
            <p:nvPr/>
          </p:nvSpPr>
          <p:spPr>
            <a:xfrm>
              <a:off x="8176060" y="3481903"/>
              <a:ext cx="29791" cy="466868"/>
            </a:xfrm>
            <a:custGeom>
              <a:avLst/>
              <a:gdLst/>
              <a:ahLst/>
              <a:cxnLst/>
              <a:rect l="l" t="t" r="r" b="b"/>
              <a:pathLst>
                <a:path w="3447" h="54020" extrusionOk="0">
                  <a:moveTo>
                    <a:pt x="1723" y="0"/>
                  </a:moveTo>
                  <a:cubicBezTo>
                    <a:pt x="763" y="0"/>
                    <a:pt x="1" y="762"/>
                    <a:pt x="1" y="1723"/>
                  </a:cubicBezTo>
                  <a:lnTo>
                    <a:pt x="1" y="52296"/>
                  </a:lnTo>
                  <a:cubicBezTo>
                    <a:pt x="1" y="53241"/>
                    <a:pt x="763" y="54019"/>
                    <a:pt x="1723" y="54019"/>
                  </a:cubicBezTo>
                  <a:cubicBezTo>
                    <a:pt x="2668" y="54019"/>
                    <a:pt x="3446" y="53241"/>
                    <a:pt x="3446" y="52296"/>
                  </a:cubicBezTo>
                  <a:lnTo>
                    <a:pt x="3446" y="1723"/>
                  </a:lnTo>
                  <a:cubicBezTo>
                    <a:pt x="3446" y="762"/>
                    <a:pt x="2668" y="0"/>
                    <a:pt x="1723" y="0"/>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2"/>
            <p:cNvSpPr/>
            <p:nvPr/>
          </p:nvSpPr>
          <p:spPr>
            <a:xfrm>
              <a:off x="8050648" y="3427213"/>
              <a:ext cx="280613" cy="576239"/>
            </a:xfrm>
            <a:custGeom>
              <a:avLst/>
              <a:gdLst/>
              <a:ahLst/>
              <a:cxnLst/>
              <a:rect l="l" t="t" r="r" b="b"/>
              <a:pathLst>
                <a:path w="32469" h="66675" extrusionOk="0">
                  <a:moveTo>
                    <a:pt x="2767" y="0"/>
                  </a:moveTo>
                  <a:cubicBezTo>
                    <a:pt x="1226" y="0"/>
                    <a:pt x="0" y="1242"/>
                    <a:pt x="0" y="2766"/>
                  </a:cubicBezTo>
                  <a:lnTo>
                    <a:pt x="0" y="63909"/>
                  </a:lnTo>
                  <a:cubicBezTo>
                    <a:pt x="0" y="65433"/>
                    <a:pt x="1226" y="66675"/>
                    <a:pt x="2767" y="66675"/>
                  </a:cubicBezTo>
                  <a:lnTo>
                    <a:pt x="29703" y="66675"/>
                  </a:lnTo>
                  <a:cubicBezTo>
                    <a:pt x="31227" y="66675"/>
                    <a:pt x="32468" y="65433"/>
                    <a:pt x="32468" y="63909"/>
                  </a:cubicBezTo>
                  <a:lnTo>
                    <a:pt x="32468" y="2766"/>
                  </a:lnTo>
                  <a:cubicBezTo>
                    <a:pt x="32468" y="1242"/>
                    <a:pt x="31227" y="0"/>
                    <a:pt x="29703" y="0"/>
                  </a:cubicBezTo>
                  <a:close/>
                </a:path>
              </a:pathLst>
            </a:custGeom>
            <a:solidFill>
              <a:schemeClr val="accent6"/>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2"/>
            <p:cNvSpPr/>
            <p:nvPr/>
          </p:nvSpPr>
          <p:spPr>
            <a:xfrm>
              <a:off x="8130972" y="3709382"/>
              <a:ext cx="119975" cy="120131"/>
            </a:xfrm>
            <a:custGeom>
              <a:avLst/>
              <a:gdLst/>
              <a:ahLst/>
              <a:cxnLst/>
              <a:rect l="l" t="t" r="r" b="b"/>
              <a:pathLst>
                <a:path w="13882" h="13900" extrusionOk="0">
                  <a:moveTo>
                    <a:pt x="6940" y="1"/>
                  </a:moveTo>
                  <a:cubicBezTo>
                    <a:pt x="3097" y="1"/>
                    <a:pt x="0" y="3115"/>
                    <a:pt x="0" y="6958"/>
                  </a:cubicBezTo>
                  <a:cubicBezTo>
                    <a:pt x="0" y="10786"/>
                    <a:pt x="3097" y="13900"/>
                    <a:pt x="6940" y="13900"/>
                  </a:cubicBezTo>
                  <a:cubicBezTo>
                    <a:pt x="10768" y="13900"/>
                    <a:pt x="13882" y="10786"/>
                    <a:pt x="13882" y="6958"/>
                  </a:cubicBezTo>
                  <a:cubicBezTo>
                    <a:pt x="13882" y="3115"/>
                    <a:pt x="10768" y="1"/>
                    <a:pt x="6940" y="1"/>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2"/>
            <p:cNvSpPr/>
            <p:nvPr/>
          </p:nvSpPr>
          <p:spPr>
            <a:xfrm>
              <a:off x="8130972" y="3709382"/>
              <a:ext cx="119975" cy="120131"/>
            </a:xfrm>
            <a:custGeom>
              <a:avLst/>
              <a:gdLst/>
              <a:ahLst/>
              <a:cxnLst/>
              <a:rect l="l" t="t" r="r" b="b"/>
              <a:pathLst>
                <a:path w="13882" h="13900" extrusionOk="0">
                  <a:moveTo>
                    <a:pt x="6940" y="1"/>
                  </a:moveTo>
                  <a:cubicBezTo>
                    <a:pt x="3097" y="1"/>
                    <a:pt x="0" y="3115"/>
                    <a:pt x="0" y="6958"/>
                  </a:cubicBezTo>
                  <a:cubicBezTo>
                    <a:pt x="0" y="10786"/>
                    <a:pt x="3097" y="13900"/>
                    <a:pt x="6940" y="13900"/>
                  </a:cubicBezTo>
                  <a:cubicBezTo>
                    <a:pt x="10768" y="13900"/>
                    <a:pt x="13882" y="10786"/>
                    <a:pt x="13882" y="6958"/>
                  </a:cubicBezTo>
                  <a:cubicBezTo>
                    <a:pt x="13882" y="3115"/>
                    <a:pt x="10768" y="1"/>
                    <a:pt x="6940" y="1"/>
                  </a:cubicBezTo>
                  <a:close/>
                </a:path>
              </a:pathLst>
            </a:custGeom>
            <a:solidFill>
              <a:schemeClr val="accent4"/>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2"/>
            <p:cNvSpPr/>
            <p:nvPr/>
          </p:nvSpPr>
          <p:spPr>
            <a:xfrm>
              <a:off x="8161748" y="3745179"/>
              <a:ext cx="58276" cy="53549"/>
            </a:xfrm>
            <a:custGeom>
              <a:avLst/>
              <a:gdLst/>
              <a:ahLst/>
              <a:cxnLst/>
              <a:rect l="l" t="t" r="r" b="b"/>
              <a:pathLst>
                <a:path w="6743" h="6196" extrusionOk="0">
                  <a:moveTo>
                    <a:pt x="1855" y="0"/>
                  </a:moveTo>
                  <a:cubicBezTo>
                    <a:pt x="828" y="0"/>
                    <a:pt x="0" y="813"/>
                    <a:pt x="0" y="1855"/>
                  </a:cubicBezTo>
                  <a:cubicBezTo>
                    <a:pt x="0" y="3132"/>
                    <a:pt x="1160" y="4175"/>
                    <a:pt x="2882" y="5749"/>
                  </a:cubicBezTo>
                  <a:lnTo>
                    <a:pt x="3379" y="6196"/>
                  </a:lnTo>
                  <a:lnTo>
                    <a:pt x="3860" y="5749"/>
                  </a:lnTo>
                  <a:cubicBezTo>
                    <a:pt x="5599" y="4175"/>
                    <a:pt x="6743" y="3132"/>
                    <a:pt x="6743" y="1855"/>
                  </a:cubicBezTo>
                  <a:cubicBezTo>
                    <a:pt x="6743" y="813"/>
                    <a:pt x="5930" y="0"/>
                    <a:pt x="4887" y="0"/>
                  </a:cubicBezTo>
                  <a:cubicBezTo>
                    <a:pt x="4307" y="0"/>
                    <a:pt x="3744" y="282"/>
                    <a:pt x="3379" y="713"/>
                  </a:cubicBezTo>
                  <a:cubicBezTo>
                    <a:pt x="3015" y="282"/>
                    <a:pt x="2452" y="0"/>
                    <a:pt x="1855" y="0"/>
                  </a:cubicBezTo>
                  <a:close/>
                </a:path>
              </a:pathLst>
            </a:custGeom>
            <a:solidFill>
              <a:schemeClr val="accent6"/>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2"/>
            <p:cNvSpPr/>
            <p:nvPr/>
          </p:nvSpPr>
          <p:spPr>
            <a:xfrm>
              <a:off x="6531660" y="3531571"/>
              <a:ext cx="660002" cy="475752"/>
            </a:xfrm>
            <a:custGeom>
              <a:avLst/>
              <a:gdLst/>
              <a:ahLst/>
              <a:cxnLst/>
              <a:rect l="l" t="t" r="r" b="b"/>
              <a:pathLst>
                <a:path w="76367" h="55048" extrusionOk="0">
                  <a:moveTo>
                    <a:pt x="6412" y="1"/>
                  </a:moveTo>
                  <a:cubicBezTo>
                    <a:pt x="2867" y="1"/>
                    <a:pt x="0" y="2867"/>
                    <a:pt x="0" y="6412"/>
                  </a:cubicBezTo>
                  <a:lnTo>
                    <a:pt x="0" y="48636"/>
                  </a:lnTo>
                  <a:cubicBezTo>
                    <a:pt x="0" y="52181"/>
                    <a:pt x="2867" y="55048"/>
                    <a:pt x="6412" y="55048"/>
                  </a:cubicBezTo>
                  <a:lnTo>
                    <a:pt x="69956" y="55048"/>
                  </a:lnTo>
                  <a:cubicBezTo>
                    <a:pt x="73501" y="55048"/>
                    <a:pt x="76366" y="52181"/>
                    <a:pt x="76366" y="48636"/>
                  </a:cubicBezTo>
                  <a:lnTo>
                    <a:pt x="76366" y="6412"/>
                  </a:lnTo>
                  <a:cubicBezTo>
                    <a:pt x="76366" y="2867"/>
                    <a:pt x="73501" y="1"/>
                    <a:pt x="69956" y="1"/>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2"/>
            <p:cNvSpPr/>
            <p:nvPr/>
          </p:nvSpPr>
          <p:spPr>
            <a:xfrm>
              <a:off x="6531660" y="3531571"/>
              <a:ext cx="660002" cy="475752"/>
            </a:xfrm>
            <a:custGeom>
              <a:avLst/>
              <a:gdLst/>
              <a:ahLst/>
              <a:cxnLst/>
              <a:rect l="l" t="t" r="r" b="b"/>
              <a:pathLst>
                <a:path w="76367" h="55048" extrusionOk="0">
                  <a:moveTo>
                    <a:pt x="6412" y="1"/>
                  </a:moveTo>
                  <a:cubicBezTo>
                    <a:pt x="2867" y="1"/>
                    <a:pt x="0" y="2867"/>
                    <a:pt x="0" y="6412"/>
                  </a:cubicBezTo>
                  <a:lnTo>
                    <a:pt x="0" y="48636"/>
                  </a:lnTo>
                  <a:cubicBezTo>
                    <a:pt x="0" y="52181"/>
                    <a:pt x="2867" y="55048"/>
                    <a:pt x="6412" y="55048"/>
                  </a:cubicBezTo>
                  <a:lnTo>
                    <a:pt x="69956" y="55048"/>
                  </a:lnTo>
                  <a:cubicBezTo>
                    <a:pt x="73501" y="55048"/>
                    <a:pt x="76366" y="52181"/>
                    <a:pt x="76366" y="48636"/>
                  </a:cubicBezTo>
                  <a:lnTo>
                    <a:pt x="76366" y="6412"/>
                  </a:lnTo>
                  <a:cubicBezTo>
                    <a:pt x="76366" y="2867"/>
                    <a:pt x="73501" y="1"/>
                    <a:pt x="69956" y="1"/>
                  </a:cubicBezTo>
                  <a:close/>
                </a:path>
              </a:pathLst>
            </a:custGeom>
            <a:solidFill>
              <a:schemeClr val="accent1"/>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2"/>
            <p:cNvSpPr/>
            <p:nvPr/>
          </p:nvSpPr>
          <p:spPr>
            <a:xfrm>
              <a:off x="6547692" y="3531571"/>
              <a:ext cx="627938" cy="265593"/>
            </a:xfrm>
            <a:custGeom>
              <a:avLst/>
              <a:gdLst/>
              <a:ahLst/>
              <a:cxnLst/>
              <a:rect l="l" t="t" r="r" b="b"/>
              <a:pathLst>
                <a:path w="72657" h="30731" extrusionOk="0">
                  <a:moveTo>
                    <a:pt x="4557" y="1"/>
                  </a:moveTo>
                  <a:cubicBezTo>
                    <a:pt x="2768" y="1"/>
                    <a:pt x="1160" y="730"/>
                    <a:pt x="1" y="1889"/>
                  </a:cubicBezTo>
                  <a:lnTo>
                    <a:pt x="36329" y="30730"/>
                  </a:lnTo>
                  <a:lnTo>
                    <a:pt x="72656" y="1889"/>
                  </a:lnTo>
                  <a:cubicBezTo>
                    <a:pt x="71497" y="730"/>
                    <a:pt x="69873" y="1"/>
                    <a:pt x="68101" y="1"/>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2"/>
            <p:cNvSpPr/>
            <p:nvPr/>
          </p:nvSpPr>
          <p:spPr>
            <a:xfrm>
              <a:off x="6547692" y="3531571"/>
              <a:ext cx="627938" cy="265593"/>
            </a:xfrm>
            <a:custGeom>
              <a:avLst/>
              <a:gdLst/>
              <a:ahLst/>
              <a:cxnLst/>
              <a:rect l="l" t="t" r="r" b="b"/>
              <a:pathLst>
                <a:path w="72657" h="30731" extrusionOk="0">
                  <a:moveTo>
                    <a:pt x="4557" y="1"/>
                  </a:moveTo>
                  <a:cubicBezTo>
                    <a:pt x="2768" y="1"/>
                    <a:pt x="1160" y="730"/>
                    <a:pt x="1" y="1889"/>
                  </a:cubicBezTo>
                  <a:lnTo>
                    <a:pt x="36329" y="30730"/>
                  </a:lnTo>
                  <a:lnTo>
                    <a:pt x="72656" y="1889"/>
                  </a:lnTo>
                  <a:cubicBezTo>
                    <a:pt x="71497" y="730"/>
                    <a:pt x="69873" y="1"/>
                    <a:pt x="68101" y="1"/>
                  </a:cubicBezTo>
                  <a:close/>
                </a:path>
              </a:pathLst>
            </a:custGeom>
            <a:solidFill>
              <a:schemeClr val="accent2"/>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2"/>
            <p:cNvSpPr/>
            <p:nvPr/>
          </p:nvSpPr>
          <p:spPr>
            <a:xfrm>
              <a:off x="7087001" y="3895360"/>
              <a:ext cx="177249" cy="177102"/>
            </a:xfrm>
            <a:custGeom>
              <a:avLst/>
              <a:gdLst/>
              <a:ahLst/>
              <a:cxnLst/>
              <a:rect l="l" t="t" r="r" b="b"/>
              <a:pathLst>
                <a:path w="20509" h="20492" extrusionOk="0">
                  <a:moveTo>
                    <a:pt x="10254" y="1"/>
                  </a:moveTo>
                  <a:cubicBezTo>
                    <a:pt x="4589" y="1"/>
                    <a:pt x="1" y="4589"/>
                    <a:pt x="1" y="10238"/>
                  </a:cubicBezTo>
                  <a:cubicBezTo>
                    <a:pt x="1" y="15904"/>
                    <a:pt x="4589" y="20491"/>
                    <a:pt x="10254" y="20491"/>
                  </a:cubicBezTo>
                  <a:cubicBezTo>
                    <a:pt x="15919" y="20491"/>
                    <a:pt x="20509" y="15904"/>
                    <a:pt x="20509" y="10238"/>
                  </a:cubicBezTo>
                  <a:cubicBezTo>
                    <a:pt x="20509" y="4589"/>
                    <a:pt x="15919" y="1"/>
                    <a:pt x="10254" y="1"/>
                  </a:cubicBezTo>
                  <a:close/>
                </a:path>
              </a:pathLst>
            </a:custGeom>
            <a:solidFill>
              <a:srgbClr val="94FFB0"/>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2"/>
            <p:cNvSpPr/>
            <p:nvPr/>
          </p:nvSpPr>
          <p:spPr>
            <a:xfrm>
              <a:off x="7087001" y="3895360"/>
              <a:ext cx="177249" cy="177102"/>
            </a:xfrm>
            <a:custGeom>
              <a:avLst/>
              <a:gdLst/>
              <a:ahLst/>
              <a:cxnLst/>
              <a:rect l="l" t="t" r="r" b="b"/>
              <a:pathLst>
                <a:path w="20509" h="20492" extrusionOk="0">
                  <a:moveTo>
                    <a:pt x="10254" y="1"/>
                  </a:moveTo>
                  <a:cubicBezTo>
                    <a:pt x="4589" y="1"/>
                    <a:pt x="1" y="4589"/>
                    <a:pt x="1" y="10238"/>
                  </a:cubicBezTo>
                  <a:cubicBezTo>
                    <a:pt x="1" y="15904"/>
                    <a:pt x="4589" y="20491"/>
                    <a:pt x="10254" y="20491"/>
                  </a:cubicBezTo>
                  <a:cubicBezTo>
                    <a:pt x="15919" y="20491"/>
                    <a:pt x="20509" y="15904"/>
                    <a:pt x="20509" y="10238"/>
                  </a:cubicBezTo>
                  <a:cubicBezTo>
                    <a:pt x="20509" y="4589"/>
                    <a:pt x="15919" y="1"/>
                    <a:pt x="10254" y="1"/>
                  </a:cubicBezTo>
                  <a:close/>
                </a:path>
              </a:pathLst>
            </a:custGeom>
            <a:solidFill>
              <a:schemeClr val="accent4"/>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2"/>
            <p:cNvSpPr/>
            <p:nvPr/>
          </p:nvSpPr>
          <p:spPr>
            <a:xfrm>
              <a:off x="7125797" y="3949937"/>
              <a:ext cx="100227" cy="68405"/>
            </a:xfrm>
            <a:custGeom>
              <a:avLst/>
              <a:gdLst/>
              <a:ahLst/>
              <a:cxnLst/>
              <a:rect l="l" t="t" r="r" b="b"/>
              <a:pathLst>
                <a:path w="11597" h="7915" extrusionOk="0">
                  <a:moveTo>
                    <a:pt x="10439" y="1"/>
                  </a:moveTo>
                  <a:cubicBezTo>
                    <a:pt x="10166" y="1"/>
                    <a:pt x="9895" y="108"/>
                    <a:pt x="9692" y="328"/>
                  </a:cubicBezTo>
                  <a:lnTo>
                    <a:pt x="4755" y="5381"/>
                  </a:lnTo>
                  <a:lnTo>
                    <a:pt x="1889" y="2514"/>
                  </a:lnTo>
                  <a:cubicBezTo>
                    <a:pt x="1682" y="2308"/>
                    <a:pt x="1413" y="2204"/>
                    <a:pt x="1146" y="2204"/>
                  </a:cubicBezTo>
                  <a:cubicBezTo>
                    <a:pt x="879" y="2204"/>
                    <a:pt x="614" y="2308"/>
                    <a:pt x="415" y="2514"/>
                  </a:cubicBezTo>
                  <a:cubicBezTo>
                    <a:pt x="0" y="2929"/>
                    <a:pt x="0" y="3592"/>
                    <a:pt x="415" y="4005"/>
                  </a:cubicBezTo>
                  <a:lnTo>
                    <a:pt x="4026" y="7617"/>
                  </a:lnTo>
                  <a:cubicBezTo>
                    <a:pt x="4208" y="7799"/>
                    <a:pt x="4473" y="7915"/>
                    <a:pt x="4738" y="7915"/>
                  </a:cubicBezTo>
                  <a:lnTo>
                    <a:pt x="4771" y="7915"/>
                  </a:lnTo>
                  <a:cubicBezTo>
                    <a:pt x="5053" y="7915"/>
                    <a:pt x="5319" y="7799"/>
                    <a:pt x="5517" y="7601"/>
                  </a:cubicBezTo>
                  <a:lnTo>
                    <a:pt x="11183" y="1786"/>
                  </a:lnTo>
                  <a:cubicBezTo>
                    <a:pt x="11596" y="1372"/>
                    <a:pt x="11580" y="710"/>
                    <a:pt x="11165" y="295"/>
                  </a:cubicBezTo>
                  <a:cubicBezTo>
                    <a:pt x="10963" y="100"/>
                    <a:pt x="10700" y="1"/>
                    <a:pt x="10439" y="1"/>
                  </a:cubicBezTo>
                  <a:close/>
                </a:path>
              </a:pathLst>
            </a:custGeom>
            <a:solidFill>
              <a:schemeClr val="accent6"/>
            </a:solidFill>
            <a:ln>
              <a:noFill/>
            </a:ln>
            <a:effectLst>
              <a:outerShdw blurRad="57150" dist="19050" dir="5400000" algn="bl" rotWithShape="0">
                <a:schemeClr val="dk1">
                  <a:alpha val="15000"/>
                </a:schemeClr>
              </a:outerShdw>
              <a:reflection stA="5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3" name="Google Shape;1273;p52"/>
          <p:cNvSpPr/>
          <p:nvPr/>
        </p:nvSpPr>
        <p:spPr>
          <a:xfrm>
            <a:off x="1113446" y="1354875"/>
            <a:ext cx="891300" cy="486300"/>
          </a:xfrm>
          <a:prstGeom prst="wedgeRoundRectCallout">
            <a:avLst>
              <a:gd name="adj1" fmla="val -20923"/>
              <a:gd name="adj2" fmla="val 78986"/>
              <a:gd name="adj3" fmla="val 0"/>
            </a:avLst>
          </a:prstGeom>
          <a:gradFill>
            <a:gsLst>
              <a:gs pos="0">
                <a:srgbClr val="81EEEB"/>
              </a:gs>
              <a:gs pos="100000">
                <a:srgbClr val="3AE4DF"/>
              </a:gs>
            </a:gsLst>
            <a:lin ang="5400012" scaled="0"/>
          </a:gradFill>
          <a:ln>
            <a:noFill/>
          </a:ln>
          <a:effectLst>
            <a:outerShdw blurRad="57150" dist="19050" dir="5400000" algn="bl" rotWithShape="0">
              <a:schemeClr val="dk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2"/>
          <p:cNvSpPr txBox="1">
            <a:spLocks noGrp="1"/>
          </p:cNvSpPr>
          <p:nvPr>
            <p:ph type="title" idx="2"/>
          </p:nvPr>
        </p:nvSpPr>
        <p:spPr>
          <a:xfrm>
            <a:off x="1101000" y="1566425"/>
            <a:ext cx="1477500" cy="40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04.</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53"/>
          <p:cNvSpPr/>
          <p:nvPr/>
        </p:nvSpPr>
        <p:spPr>
          <a:xfrm rot="10320452" flipH="1">
            <a:off x="3573318" y="3589979"/>
            <a:ext cx="670234" cy="831226"/>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2"/>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0" name="Google Shape;1280;p53"/>
          <p:cNvGrpSpPr/>
          <p:nvPr/>
        </p:nvGrpSpPr>
        <p:grpSpPr>
          <a:xfrm flipH="1">
            <a:off x="893526" y="3354753"/>
            <a:ext cx="913980" cy="1100758"/>
            <a:chOff x="7452861" y="1397649"/>
            <a:chExt cx="1178417" cy="1570940"/>
          </a:xfrm>
        </p:grpSpPr>
        <p:sp>
          <p:nvSpPr>
            <p:cNvPr id="1281" name="Google Shape;1281;p53"/>
            <p:cNvSpPr/>
            <p:nvPr/>
          </p:nvSpPr>
          <p:spPr>
            <a:xfrm flipH="1">
              <a:off x="7452861" y="1397649"/>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3"/>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3"/>
            <p:cNvSpPr/>
            <p:nvPr/>
          </p:nvSpPr>
          <p:spPr>
            <a:xfrm flipH="1">
              <a:off x="7687763" y="1679649"/>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4"/>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53"/>
          <p:cNvSpPr/>
          <p:nvPr/>
        </p:nvSpPr>
        <p:spPr>
          <a:xfrm>
            <a:off x="543425" y="1312226"/>
            <a:ext cx="3615000" cy="708300"/>
          </a:xfrm>
          <a:prstGeom prst="roundRect">
            <a:avLst>
              <a:gd name="adj" fmla="val 50000"/>
            </a:avLst>
          </a:prstGeom>
          <a:solidFill>
            <a:schemeClr val="lt1"/>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3"/>
          <p:cNvSpPr txBox="1">
            <a:spLocks noGrp="1"/>
          </p:cNvSpPr>
          <p:nvPr>
            <p:ph type="title"/>
          </p:nvPr>
        </p:nvSpPr>
        <p:spPr>
          <a:xfrm>
            <a:off x="741277" y="1274125"/>
            <a:ext cx="3465000" cy="822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4100">
                <a:solidFill>
                  <a:schemeClr val="dk1"/>
                </a:solidFill>
              </a:rPr>
              <a:t>Here's our </a:t>
            </a:r>
            <a:endParaRPr sz="4100">
              <a:solidFill>
                <a:schemeClr val="dk1"/>
              </a:solidFill>
            </a:endParaRPr>
          </a:p>
          <a:p>
            <a:pPr marL="0" lvl="0" indent="0" algn="l" rtl="0">
              <a:lnSpc>
                <a:spcPct val="115000"/>
              </a:lnSpc>
              <a:spcBef>
                <a:spcPts val="0"/>
              </a:spcBef>
              <a:spcAft>
                <a:spcPts val="0"/>
              </a:spcAft>
              <a:buNone/>
            </a:pPr>
            <a:r>
              <a:rPr lang="en" sz="4100"/>
              <a:t>website: </a:t>
            </a:r>
            <a:endParaRPr sz="4100"/>
          </a:p>
        </p:txBody>
      </p:sp>
      <p:sp>
        <p:nvSpPr>
          <p:cNvPr id="1285" name="Google Shape;1285;p53"/>
          <p:cNvSpPr/>
          <p:nvPr/>
        </p:nvSpPr>
        <p:spPr>
          <a:xfrm>
            <a:off x="1285182" y="2930280"/>
            <a:ext cx="2687220" cy="1563643"/>
          </a:xfrm>
          <a:custGeom>
            <a:avLst/>
            <a:gdLst/>
            <a:ahLst/>
            <a:cxnLst/>
            <a:rect l="l" t="t" r="r" b="b"/>
            <a:pathLst>
              <a:path w="227201" h="146340" extrusionOk="0">
                <a:moveTo>
                  <a:pt x="3616" y="0"/>
                </a:moveTo>
                <a:cubicBezTo>
                  <a:pt x="1622" y="0"/>
                  <a:pt x="0" y="1623"/>
                  <a:pt x="0" y="3617"/>
                </a:cubicBezTo>
                <a:lnTo>
                  <a:pt x="0" y="142723"/>
                </a:lnTo>
                <a:cubicBezTo>
                  <a:pt x="0" y="144717"/>
                  <a:pt x="1622" y="146340"/>
                  <a:pt x="3616" y="146340"/>
                </a:cubicBezTo>
                <a:lnTo>
                  <a:pt x="223584" y="146340"/>
                </a:lnTo>
                <a:cubicBezTo>
                  <a:pt x="225577" y="146340"/>
                  <a:pt x="227201" y="144717"/>
                  <a:pt x="227201" y="142723"/>
                </a:cubicBezTo>
                <a:lnTo>
                  <a:pt x="227201" y="3617"/>
                </a:lnTo>
                <a:cubicBezTo>
                  <a:pt x="227201" y="1623"/>
                  <a:pt x="225577" y="0"/>
                  <a:pt x="223584" y="0"/>
                </a:cubicBezTo>
                <a:close/>
              </a:path>
            </a:pathLst>
          </a:custGeom>
          <a:solidFill>
            <a:schemeClr val="accent6"/>
          </a:solidFill>
          <a:ln>
            <a:noFill/>
          </a:ln>
          <a:effectLst>
            <a:outerShdw blurRad="57150" dist="19050" dir="5400000" algn="bl" rotWithShape="0">
              <a:schemeClr val="dk1">
                <a:alpha val="14000"/>
              </a:schemeClr>
            </a:outerShdw>
            <a:reflection stA="5000" endPos="18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6" name="Google Shape;1286;p53"/>
          <p:cNvGrpSpPr/>
          <p:nvPr/>
        </p:nvGrpSpPr>
        <p:grpSpPr>
          <a:xfrm>
            <a:off x="1326442" y="2971308"/>
            <a:ext cx="1871442" cy="134459"/>
            <a:chOff x="1213361" y="575225"/>
            <a:chExt cx="5184050" cy="412450"/>
          </a:xfrm>
        </p:grpSpPr>
        <p:sp>
          <p:nvSpPr>
            <p:cNvPr id="1287" name="Google Shape;1287;p53"/>
            <p:cNvSpPr/>
            <p:nvPr/>
          </p:nvSpPr>
          <p:spPr>
            <a:xfrm>
              <a:off x="1213361" y="786800"/>
              <a:ext cx="5184050" cy="200875"/>
            </a:xfrm>
            <a:custGeom>
              <a:avLst/>
              <a:gdLst/>
              <a:ahLst/>
              <a:cxnLst/>
              <a:rect l="l" t="t" r="r" b="b"/>
              <a:pathLst>
                <a:path w="207362" h="8035" extrusionOk="0">
                  <a:moveTo>
                    <a:pt x="4007" y="0"/>
                  </a:moveTo>
                  <a:cubicBezTo>
                    <a:pt x="1799" y="0"/>
                    <a:pt x="1" y="1798"/>
                    <a:pt x="1" y="4008"/>
                  </a:cubicBezTo>
                  <a:cubicBezTo>
                    <a:pt x="1" y="6236"/>
                    <a:pt x="1799" y="8034"/>
                    <a:pt x="4007" y="8034"/>
                  </a:cubicBezTo>
                  <a:lnTo>
                    <a:pt x="203335" y="8034"/>
                  </a:lnTo>
                  <a:cubicBezTo>
                    <a:pt x="205563" y="8034"/>
                    <a:pt x="207361" y="6236"/>
                    <a:pt x="207361" y="4008"/>
                  </a:cubicBezTo>
                  <a:cubicBezTo>
                    <a:pt x="207361" y="1798"/>
                    <a:pt x="205563" y="0"/>
                    <a:pt x="203335" y="0"/>
                  </a:cubicBezTo>
                  <a:close/>
                </a:path>
              </a:pathLst>
            </a:custGeom>
            <a:solidFill>
              <a:schemeClr val="accent1"/>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3"/>
            <p:cNvSpPr/>
            <p:nvPr/>
          </p:nvSpPr>
          <p:spPr>
            <a:xfrm>
              <a:off x="1481225" y="575225"/>
              <a:ext cx="91425" cy="91375"/>
            </a:xfrm>
            <a:custGeom>
              <a:avLst/>
              <a:gdLst/>
              <a:ahLst/>
              <a:cxnLst/>
              <a:rect l="l" t="t" r="r" b="b"/>
              <a:pathLst>
                <a:path w="3657" h="3655" extrusionOk="0">
                  <a:moveTo>
                    <a:pt x="1838" y="1"/>
                  </a:moveTo>
                  <a:cubicBezTo>
                    <a:pt x="821" y="1"/>
                    <a:pt x="0" y="822"/>
                    <a:pt x="0" y="1838"/>
                  </a:cubicBezTo>
                  <a:cubicBezTo>
                    <a:pt x="0" y="2834"/>
                    <a:pt x="821" y="3655"/>
                    <a:pt x="1838" y="3655"/>
                  </a:cubicBezTo>
                  <a:cubicBezTo>
                    <a:pt x="2835" y="3655"/>
                    <a:pt x="3656" y="2834"/>
                    <a:pt x="3656" y="1838"/>
                  </a:cubicBezTo>
                  <a:cubicBezTo>
                    <a:pt x="3656" y="822"/>
                    <a:pt x="2835" y="1"/>
                    <a:pt x="1838" y="1"/>
                  </a:cubicBezTo>
                  <a:close/>
                </a:path>
              </a:pathLst>
            </a:custGeom>
            <a:solidFill>
              <a:schemeClr val="accent2"/>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3"/>
            <p:cNvSpPr/>
            <p:nvPr/>
          </p:nvSpPr>
          <p:spPr>
            <a:xfrm>
              <a:off x="1663500" y="575225"/>
              <a:ext cx="91400" cy="91375"/>
            </a:xfrm>
            <a:custGeom>
              <a:avLst/>
              <a:gdLst/>
              <a:ahLst/>
              <a:cxnLst/>
              <a:rect l="l" t="t" r="r" b="b"/>
              <a:pathLst>
                <a:path w="3656" h="3655" extrusionOk="0">
                  <a:moveTo>
                    <a:pt x="1838" y="1"/>
                  </a:moveTo>
                  <a:cubicBezTo>
                    <a:pt x="822" y="1"/>
                    <a:pt x="1" y="822"/>
                    <a:pt x="1" y="1838"/>
                  </a:cubicBezTo>
                  <a:cubicBezTo>
                    <a:pt x="1" y="2834"/>
                    <a:pt x="822" y="3655"/>
                    <a:pt x="1838" y="3655"/>
                  </a:cubicBezTo>
                  <a:cubicBezTo>
                    <a:pt x="2834" y="3655"/>
                    <a:pt x="3655" y="2834"/>
                    <a:pt x="3655" y="1838"/>
                  </a:cubicBezTo>
                  <a:cubicBezTo>
                    <a:pt x="3655" y="822"/>
                    <a:pt x="2834" y="1"/>
                    <a:pt x="1838" y="1"/>
                  </a:cubicBezTo>
                  <a:close/>
                </a:path>
              </a:pathLst>
            </a:custGeom>
            <a:solidFill>
              <a:schemeClr val="accent4"/>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3"/>
            <p:cNvSpPr/>
            <p:nvPr/>
          </p:nvSpPr>
          <p:spPr>
            <a:xfrm>
              <a:off x="1323786" y="858650"/>
              <a:ext cx="2208200" cy="57175"/>
            </a:xfrm>
            <a:custGeom>
              <a:avLst/>
              <a:gdLst/>
              <a:ahLst/>
              <a:cxnLst/>
              <a:rect l="l" t="t" r="r" b="b"/>
              <a:pathLst>
                <a:path w="88328" h="2287" extrusionOk="0">
                  <a:moveTo>
                    <a:pt x="1153" y="0"/>
                  </a:moveTo>
                  <a:cubicBezTo>
                    <a:pt x="509" y="0"/>
                    <a:pt x="1" y="508"/>
                    <a:pt x="1" y="1134"/>
                  </a:cubicBezTo>
                  <a:cubicBezTo>
                    <a:pt x="1" y="1778"/>
                    <a:pt x="509" y="2286"/>
                    <a:pt x="1153" y="2286"/>
                  </a:cubicBezTo>
                  <a:lnTo>
                    <a:pt x="87175" y="2286"/>
                  </a:lnTo>
                  <a:cubicBezTo>
                    <a:pt x="87819" y="2286"/>
                    <a:pt x="88328" y="1778"/>
                    <a:pt x="88328" y="1134"/>
                  </a:cubicBezTo>
                  <a:cubicBezTo>
                    <a:pt x="88328" y="508"/>
                    <a:pt x="87819" y="0"/>
                    <a:pt x="87175" y="0"/>
                  </a:cubicBezTo>
                  <a:close/>
                </a:path>
              </a:pathLst>
            </a:custGeom>
            <a:solidFill>
              <a:schemeClr val="accent6"/>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3"/>
            <p:cNvSpPr/>
            <p:nvPr/>
          </p:nvSpPr>
          <p:spPr>
            <a:xfrm>
              <a:off x="3676611" y="858650"/>
              <a:ext cx="927000" cy="57175"/>
            </a:xfrm>
            <a:custGeom>
              <a:avLst/>
              <a:gdLst/>
              <a:ahLst/>
              <a:cxnLst/>
              <a:rect l="l" t="t" r="r" b="b"/>
              <a:pathLst>
                <a:path w="37080" h="2287" extrusionOk="0">
                  <a:moveTo>
                    <a:pt x="1154" y="0"/>
                  </a:moveTo>
                  <a:cubicBezTo>
                    <a:pt x="529" y="0"/>
                    <a:pt x="0" y="508"/>
                    <a:pt x="0" y="1134"/>
                  </a:cubicBezTo>
                  <a:cubicBezTo>
                    <a:pt x="0" y="1778"/>
                    <a:pt x="529" y="2286"/>
                    <a:pt x="1154" y="2286"/>
                  </a:cubicBezTo>
                  <a:lnTo>
                    <a:pt x="35925" y="2286"/>
                  </a:lnTo>
                  <a:cubicBezTo>
                    <a:pt x="36551" y="2286"/>
                    <a:pt x="37079" y="1778"/>
                    <a:pt x="37079" y="1134"/>
                  </a:cubicBezTo>
                  <a:cubicBezTo>
                    <a:pt x="37079" y="508"/>
                    <a:pt x="36551" y="0"/>
                    <a:pt x="35925" y="0"/>
                  </a:cubicBezTo>
                  <a:close/>
                </a:path>
              </a:pathLst>
            </a:custGeom>
            <a:solidFill>
              <a:schemeClr val="accent6"/>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2" name="Google Shape;1292;p53"/>
          <p:cNvSpPr/>
          <p:nvPr/>
        </p:nvSpPr>
        <p:spPr>
          <a:xfrm>
            <a:off x="1340676" y="2971317"/>
            <a:ext cx="33004" cy="29788"/>
          </a:xfrm>
          <a:custGeom>
            <a:avLst/>
            <a:gdLst/>
            <a:ahLst/>
            <a:cxnLst/>
            <a:rect l="l" t="t" r="r" b="b"/>
            <a:pathLst>
              <a:path w="3657" h="3655" extrusionOk="0">
                <a:moveTo>
                  <a:pt x="1838" y="1"/>
                </a:moveTo>
                <a:cubicBezTo>
                  <a:pt x="821" y="1"/>
                  <a:pt x="0" y="822"/>
                  <a:pt x="0" y="1838"/>
                </a:cubicBezTo>
                <a:cubicBezTo>
                  <a:pt x="0" y="2834"/>
                  <a:pt x="821" y="3655"/>
                  <a:pt x="1838" y="3655"/>
                </a:cubicBezTo>
                <a:cubicBezTo>
                  <a:pt x="2835" y="3655"/>
                  <a:pt x="3656" y="2834"/>
                  <a:pt x="3656" y="1838"/>
                </a:cubicBezTo>
                <a:cubicBezTo>
                  <a:pt x="3656" y="822"/>
                  <a:pt x="2835" y="1"/>
                  <a:pt x="1838" y="1"/>
                </a:cubicBezTo>
                <a:close/>
              </a:path>
            </a:pathLst>
          </a:custGeom>
          <a:solidFill>
            <a:schemeClr val="accent3"/>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3" name="Google Shape;1293;p53">
            <a:hlinkClick r:id="rId3"/>
          </p:cNvPr>
          <p:cNvPicPr preferRelativeResize="0"/>
          <p:nvPr/>
        </p:nvPicPr>
        <p:blipFill rotWithShape="1">
          <a:blip r:embed="rId4">
            <a:alphaModFix amt="63000"/>
          </a:blip>
          <a:srcRect l="2005" r="2015"/>
          <a:stretch/>
        </p:blipFill>
        <p:spPr>
          <a:xfrm>
            <a:off x="1331019" y="3152581"/>
            <a:ext cx="2598300" cy="1302600"/>
          </a:xfrm>
          <a:prstGeom prst="roundRect">
            <a:avLst>
              <a:gd name="adj" fmla="val 3418"/>
            </a:avLst>
          </a:prstGeom>
          <a:noFill/>
          <a:ln>
            <a:noFill/>
          </a:ln>
          <a:effectLst>
            <a:outerShdw blurRad="57150" dist="19050" dir="5400000" algn="bl" rotWithShape="0">
              <a:schemeClr val="dk1">
                <a:alpha val="20000"/>
              </a:schemeClr>
            </a:outerShdw>
          </a:effectLst>
        </p:spPr>
      </p:pic>
      <p:grpSp>
        <p:nvGrpSpPr>
          <p:cNvPr id="1294" name="Google Shape;1294;p53"/>
          <p:cNvGrpSpPr/>
          <p:nvPr/>
        </p:nvGrpSpPr>
        <p:grpSpPr>
          <a:xfrm>
            <a:off x="3757763" y="2783119"/>
            <a:ext cx="486275" cy="306075"/>
            <a:chOff x="5779976" y="1418876"/>
            <a:chExt cx="421200" cy="293400"/>
          </a:xfrm>
        </p:grpSpPr>
        <p:sp>
          <p:nvSpPr>
            <p:cNvPr id="1295" name="Google Shape;1295;p53"/>
            <p:cNvSpPr/>
            <p:nvPr/>
          </p:nvSpPr>
          <p:spPr>
            <a:xfrm>
              <a:off x="5779976" y="1418876"/>
              <a:ext cx="421200" cy="293400"/>
            </a:xfrm>
            <a:prstGeom prst="wedgeRoundRectCallout">
              <a:avLst>
                <a:gd name="adj1" fmla="val -17374"/>
                <a:gd name="adj2" fmla="val 73101"/>
                <a:gd name="adj3" fmla="val 0"/>
              </a:avLst>
            </a:prstGeom>
            <a:solidFill>
              <a:schemeClr val="accent4"/>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5908478" y="1501513"/>
              <a:ext cx="157557" cy="139114"/>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chemeClr val="lt1"/>
            </a:solidFill>
            <a:ln>
              <a:noFill/>
            </a:ln>
            <a:effectLst>
              <a:outerShdw blurRad="57150" dist="19050"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297" name="Google Shape;1297;p53"/>
          <p:cNvGrpSpPr/>
          <p:nvPr/>
        </p:nvGrpSpPr>
        <p:grpSpPr>
          <a:xfrm rot="2526252">
            <a:off x="4080652" y="2698951"/>
            <a:ext cx="417471" cy="132099"/>
            <a:chOff x="6872640" y="3355362"/>
            <a:chExt cx="564897" cy="178749"/>
          </a:xfrm>
        </p:grpSpPr>
        <p:sp>
          <p:nvSpPr>
            <p:cNvPr id="1298" name="Google Shape;1298;p53"/>
            <p:cNvSpPr/>
            <p:nvPr/>
          </p:nvSpPr>
          <p:spPr>
            <a:xfrm>
              <a:off x="7337337" y="3355362"/>
              <a:ext cx="100200" cy="1002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3"/>
            <p:cNvSpPr/>
            <p:nvPr/>
          </p:nvSpPr>
          <p:spPr>
            <a:xfrm>
              <a:off x="6872640" y="3488811"/>
              <a:ext cx="45300" cy="45300"/>
            </a:xfrm>
            <a:prstGeom prst="ellipse">
              <a:avLst/>
            </a:prstGeom>
            <a:solidFill>
              <a:schemeClr val="lt1"/>
            </a:soli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00" name="Google Shape;1300;p53"/>
          <p:cNvPicPr preferRelativeResize="0"/>
          <p:nvPr/>
        </p:nvPicPr>
        <p:blipFill>
          <a:blip r:embed="rId5">
            <a:alphaModFix/>
          </a:blip>
          <a:stretch>
            <a:fillRect/>
          </a:stretch>
        </p:blipFill>
        <p:spPr>
          <a:xfrm>
            <a:off x="4809550" y="651761"/>
            <a:ext cx="3548649" cy="3548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54"/>
          <p:cNvSpPr/>
          <p:nvPr/>
        </p:nvSpPr>
        <p:spPr>
          <a:xfrm>
            <a:off x="635150" y="3242096"/>
            <a:ext cx="2116800" cy="3663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4"/>
          <p:cNvSpPr/>
          <p:nvPr/>
        </p:nvSpPr>
        <p:spPr>
          <a:xfrm>
            <a:off x="6355875" y="2709092"/>
            <a:ext cx="2116800" cy="3663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4"/>
          <p:cNvSpPr txBox="1">
            <a:spLocks noGrp="1"/>
          </p:cNvSpPr>
          <p:nvPr>
            <p:ph type="title"/>
          </p:nvPr>
        </p:nvSpPr>
        <p:spPr>
          <a:xfrm>
            <a:off x="675725" y="50087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Our Website in a Nutshell</a:t>
            </a:r>
            <a:endParaRPr sz="3600"/>
          </a:p>
        </p:txBody>
      </p:sp>
      <p:sp>
        <p:nvSpPr>
          <p:cNvPr id="1308" name="Google Shape;1308;p54"/>
          <p:cNvSpPr txBox="1">
            <a:spLocks noGrp="1"/>
          </p:cNvSpPr>
          <p:nvPr>
            <p:ph type="title" idx="3"/>
          </p:nvPr>
        </p:nvSpPr>
        <p:spPr>
          <a:xfrm>
            <a:off x="709960" y="3318812"/>
            <a:ext cx="1959300" cy="21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Contest Page</a:t>
            </a:r>
            <a:endParaRPr/>
          </a:p>
        </p:txBody>
      </p:sp>
      <p:sp>
        <p:nvSpPr>
          <p:cNvPr id="1309" name="Google Shape;1309;p54"/>
          <p:cNvSpPr txBox="1">
            <a:spLocks noGrp="1"/>
          </p:cNvSpPr>
          <p:nvPr>
            <p:ph type="title" idx="4"/>
          </p:nvPr>
        </p:nvSpPr>
        <p:spPr>
          <a:xfrm>
            <a:off x="6513295" y="2785810"/>
            <a:ext cx="1801800" cy="21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Resources</a:t>
            </a:r>
            <a:endParaRPr/>
          </a:p>
        </p:txBody>
      </p:sp>
      <p:sp>
        <p:nvSpPr>
          <p:cNvPr id="1310" name="Google Shape;1310;p54"/>
          <p:cNvSpPr/>
          <p:nvPr/>
        </p:nvSpPr>
        <p:spPr>
          <a:xfrm>
            <a:off x="1259159" y="1580600"/>
            <a:ext cx="868800" cy="868200"/>
          </a:xfrm>
          <a:prstGeom prst="ellipse">
            <a:avLst/>
          </a:prstGeom>
          <a:solidFill>
            <a:schemeClr val="accent3"/>
          </a:solidFill>
          <a:ln w="9525" cap="flat" cmpd="sng">
            <a:solidFill>
              <a:schemeClr val="accent6"/>
            </a:solidFill>
            <a:prstDash val="solid"/>
            <a:round/>
            <a:headEnd type="none" w="sm" len="sm"/>
            <a:tailEnd type="none" w="sm" len="sm"/>
          </a:ln>
          <a:effectLst>
            <a:outerShdw blurRad="57150" dist="19050" dir="540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1" name="Google Shape;1311;p54"/>
          <p:cNvGrpSpPr/>
          <p:nvPr/>
        </p:nvGrpSpPr>
        <p:grpSpPr>
          <a:xfrm>
            <a:off x="1474476" y="1831522"/>
            <a:ext cx="438149" cy="366360"/>
            <a:chOff x="713620" y="1566649"/>
            <a:chExt cx="422679" cy="371185"/>
          </a:xfrm>
        </p:grpSpPr>
        <p:sp>
          <p:nvSpPr>
            <p:cNvPr id="1312" name="Google Shape;1312;p54"/>
            <p:cNvSpPr/>
            <p:nvPr/>
          </p:nvSpPr>
          <p:spPr>
            <a:xfrm>
              <a:off x="713620" y="1690368"/>
              <a:ext cx="422679" cy="247466"/>
            </a:xfrm>
            <a:custGeom>
              <a:avLst/>
              <a:gdLst/>
              <a:ahLst/>
              <a:cxnLst/>
              <a:rect l="l" t="t" r="r" b="b"/>
              <a:pathLst>
                <a:path w="15678" h="9179" extrusionOk="0">
                  <a:moveTo>
                    <a:pt x="13346" y="1369"/>
                  </a:moveTo>
                  <a:cubicBezTo>
                    <a:pt x="13601" y="1369"/>
                    <a:pt x="13812" y="1580"/>
                    <a:pt x="13812" y="1836"/>
                  </a:cubicBezTo>
                  <a:cubicBezTo>
                    <a:pt x="13812" y="2091"/>
                    <a:pt x="13601" y="2287"/>
                    <a:pt x="13346" y="2287"/>
                  </a:cubicBezTo>
                  <a:lnTo>
                    <a:pt x="2333" y="2287"/>
                  </a:lnTo>
                  <a:cubicBezTo>
                    <a:pt x="2076" y="2287"/>
                    <a:pt x="1866" y="2091"/>
                    <a:pt x="1866" y="1836"/>
                  </a:cubicBezTo>
                  <a:cubicBezTo>
                    <a:pt x="1866" y="1580"/>
                    <a:pt x="2076" y="1369"/>
                    <a:pt x="2333" y="1369"/>
                  </a:cubicBezTo>
                  <a:close/>
                  <a:moveTo>
                    <a:pt x="5085" y="3205"/>
                  </a:moveTo>
                  <a:cubicBezTo>
                    <a:pt x="5206" y="3205"/>
                    <a:pt x="5326" y="3250"/>
                    <a:pt x="5416" y="3341"/>
                  </a:cubicBezTo>
                  <a:cubicBezTo>
                    <a:pt x="5582" y="3521"/>
                    <a:pt x="5582" y="3822"/>
                    <a:pt x="5416" y="3987"/>
                  </a:cubicBezTo>
                  <a:lnTo>
                    <a:pt x="3897" y="5507"/>
                  </a:lnTo>
                  <a:lnTo>
                    <a:pt x="5416" y="7012"/>
                  </a:lnTo>
                  <a:cubicBezTo>
                    <a:pt x="5582" y="7192"/>
                    <a:pt x="5582" y="7493"/>
                    <a:pt x="5416" y="7658"/>
                  </a:cubicBezTo>
                  <a:cubicBezTo>
                    <a:pt x="5326" y="7748"/>
                    <a:pt x="5206" y="7793"/>
                    <a:pt x="5085" y="7793"/>
                  </a:cubicBezTo>
                  <a:cubicBezTo>
                    <a:pt x="4965" y="7793"/>
                    <a:pt x="4845" y="7748"/>
                    <a:pt x="4754" y="7658"/>
                  </a:cubicBezTo>
                  <a:lnTo>
                    <a:pt x="2919" y="5822"/>
                  </a:lnTo>
                  <a:cubicBezTo>
                    <a:pt x="2738" y="5657"/>
                    <a:pt x="2738" y="5357"/>
                    <a:pt x="2919" y="5176"/>
                  </a:cubicBezTo>
                  <a:lnTo>
                    <a:pt x="4754" y="3341"/>
                  </a:lnTo>
                  <a:cubicBezTo>
                    <a:pt x="4845" y="3250"/>
                    <a:pt x="4965" y="3205"/>
                    <a:pt x="5085" y="3205"/>
                  </a:cubicBezTo>
                  <a:close/>
                  <a:moveTo>
                    <a:pt x="10592" y="3205"/>
                  </a:moveTo>
                  <a:cubicBezTo>
                    <a:pt x="10712" y="3205"/>
                    <a:pt x="10833" y="3250"/>
                    <a:pt x="10923" y="3341"/>
                  </a:cubicBezTo>
                  <a:lnTo>
                    <a:pt x="12758" y="5176"/>
                  </a:lnTo>
                  <a:cubicBezTo>
                    <a:pt x="12939" y="5357"/>
                    <a:pt x="12939" y="5657"/>
                    <a:pt x="12758" y="5822"/>
                  </a:cubicBezTo>
                  <a:lnTo>
                    <a:pt x="10923" y="7658"/>
                  </a:lnTo>
                  <a:cubicBezTo>
                    <a:pt x="10833" y="7748"/>
                    <a:pt x="10712" y="7793"/>
                    <a:pt x="10592" y="7793"/>
                  </a:cubicBezTo>
                  <a:cubicBezTo>
                    <a:pt x="10472" y="7793"/>
                    <a:pt x="10351" y="7748"/>
                    <a:pt x="10261" y="7658"/>
                  </a:cubicBezTo>
                  <a:cubicBezTo>
                    <a:pt x="10096" y="7493"/>
                    <a:pt x="10096" y="7192"/>
                    <a:pt x="10261" y="7012"/>
                  </a:cubicBezTo>
                  <a:lnTo>
                    <a:pt x="11781" y="5507"/>
                  </a:lnTo>
                  <a:lnTo>
                    <a:pt x="10261" y="3987"/>
                  </a:lnTo>
                  <a:cubicBezTo>
                    <a:pt x="10096" y="3822"/>
                    <a:pt x="10096" y="3521"/>
                    <a:pt x="10261" y="3341"/>
                  </a:cubicBezTo>
                  <a:cubicBezTo>
                    <a:pt x="10351" y="3250"/>
                    <a:pt x="10472" y="3205"/>
                    <a:pt x="10592" y="3205"/>
                  </a:cubicBezTo>
                  <a:close/>
                  <a:moveTo>
                    <a:pt x="8753" y="3211"/>
                  </a:moveTo>
                  <a:cubicBezTo>
                    <a:pt x="8826" y="3211"/>
                    <a:pt x="8899" y="3228"/>
                    <a:pt x="8967" y="3265"/>
                  </a:cubicBezTo>
                  <a:cubicBezTo>
                    <a:pt x="9193" y="3371"/>
                    <a:pt x="9284" y="3641"/>
                    <a:pt x="9163" y="3882"/>
                  </a:cubicBezTo>
                  <a:lnTo>
                    <a:pt x="7328" y="7553"/>
                  </a:lnTo>
                  <a:cubicBezTo>
                    <a:pt x="7254" y="7710"/>
                    <a:pt x="7100" y="7802"/>
                    <a:pt x="6931" y="7802"/>
                  </a:cubicBezTo>
                  <a:cubicBezTo>
                    <a:pt x="6858" y="7802"/>
                    <a:pt x="6783" y="7785"/>
                    <a:pt x="6710" y="7748"/>
                  </a:cubicBezTo>
                  <a:cubicBezTo>
                    <a:pt x="6485" y="7643"/>
                    <a:pt x="6395" y="7357"/>
                    <a:pt x="6515" y="7132"/>
                  </a:cubicBezTo>
                  <a:lnTo>
                    <a:pt x="8351" y="3461"/>
                  </a:lnTo>
                  <a:cubicBezTo>
                    <a:pt x="8424" y="3303"/>
                    <a:pt x="8586" y="3211"/>
                    <a:pt x="8753" y="3211"/>
                  </a:cubicBezTo>
                  <a:close/>
                  <a:moveTo>
                    <a:pt x="0" y="0"/>
                  </a:moveTo>
                  <a:lnTo>
                    <a:pt x="0" y="8711"/>
                  </a:lnTo>
                  <a:cubicBezTo>
                    <a:pt x="0" y="8967"/>
                    <a:pt x="211" y="9178"/>
                    <a:pt x="467" y="9178"/>
                  </a:cubicBezTo>
                  <a:lnTo>
                    <a:pt x="15211" y="9178"/>
                  </a:lnTo>
                  <a:cubicBezTo>
                    <a:pt x="15467" y="9178"/>
                    <a:pt x="15677" y="8967"/>
                    <a:pt x="15677" y="8711"/>
                  </a:cubicBezTo>
                  <a:lnTo>
                    <a:pt x="15677" y="0"/>
                  </a:ln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4"/>
            <p:cNvSpPr/>
            <p:nvPr/>
          </p:nvSpPr>
          <p:spPr>
            <a:xfrm>
              <a:off x="713620" y="1566649"/>
              <a:ext cx="422679" cy="98997"/>
            </a:xfrm>
            <a:custGeom>
              <a:avLst/>
              <a:gdLst/>
              <a:ahLst/>
              <a:cxnLst/>
              <a:rect l="l" t="t" r="r" b="b"/>
              <a:pathLst>
                <a:path w="15678" h="3672" extrusionOk="0">
                  <a:moveTo>
                    <a:pt x="6921" y="1370"/>
                  </a:moveTo>
                  <a:cubicBezTo>
                    <a:pt x="7177" y="1370"/>
                    <a:pt x="7372" y="1580"/>
                    <a:pt x="7372" y="1836"/>
                  </a:cubicBezTo>
                  <a:cubicBezTo>
                    <a:pt x="7372" y="2092"/>
                    <a:pt x="7177" y="2287"/>
                    <a:pt x="6921" y="2287"/>
                  </a:cubicBezTo>
                  <a:lnTo>
                    <a:pt x="2333" y="2287"/>
                  </a:lnTo>
                  <a:cubicBezTo>
                    <a:pt x="2076" y="2287"/>
                    <a:pt x="1866" y="2092"/>
                    <a:pt x="1866" y="1836"/>
                  </a:cubicBezTo>
                  <a:cubicBezTo>
                    <a:pt x="1866" y="1580"/>
                    <a:pt x="2076" y="1370"/>
                    <a:pt x="2333" y="1370"/>
                  </a:cubicBezTo>
                  <a:close/>
                  <a:moveTo>
                    <a:pt x="9675" y="1370"/>
                  </a:moveTo>
                  <a:cubicBezTo>
                    <a:pt x="9930" y="1370"/>
                    <a:pt x="10141" y="1580"/>
                    <a:pt x="10141" y="1836"/>
                  </a:cubicBezTo>
                  <a:cubicBezTo>
                    <a:pt x="10141" y="2092"/>
                    <a:pt x="9930" y="2287"/>
                    <a:pt x="9675" y="2287"/>
                  </a:cubicBezTo>
                  <a:cubicBezTo>
                    <a:pt x="9418" y="2287"/>
                    <a:pt x="9223" y="2092"/>
                    <a:pt x="9223" y="1836"/>
                  </a:cubicBezTo>
                  <a:cubicBezTo>
                    <a:pt x="9223" y="1580"/>
                    <a:pt x="9418" y="1370"/>
                    <a:pt x="9675" y="1370"/>
                  </a:cubicBezTo>
                  <a:close/>
                  <a:moveTo>
                    <a:pt x="11510" y="1370"/>
                  </a:moveTo>
                  <a:cubicBezTo>
                    <a:pt x="11765" y="1370"/>
                    <a:pt x="11976" y="1580"/>
                    <a:pt x="11976" y="1836"/>
                  </a:cubicBezTo>
                  <a:cubicBezTo>
                    <a:pt x="11976" y="2092"/>
                    <a:pt x="11765" y="2287"/>
                    <a:pt x="11510" y="2287"/>
                  </a:cubicBezTo>
                  <a:cubicBezTo>
                    <a:pt x="11254" y="2287"/>
                    <a:pt x="11059" y="2092"/>
                    <a:pt x="11059" y="1836"/>
                  </a:cubicBezTo>
                  <a:cubicBezTo>
                    <a:pt x="11059" y="1580"/>
                    <a:pt x="11254" y="1370"/>
                    <a:pt x="11510" y="1370"/>
                  </a:cubicBezTo>
                  <a:close/>
                  <a:moveTo>
                    <a:pt x="13346" y="1370"/>
                  </a:moveTo>
                  <a:cubicBezTo>
                    <a:pt x="13601" y="1370"/>
                    <a:pt x="13812" y="1580"/>
                    <a:pt x="13812" y="1836"/>
                  </a:cubicBezTo>
                  <a:cubicBezTo>
                    <a:pt x="13812" y="2092"/>
                    <a:pt x="13601" y="2287"/>
                    <a:pt x="13346" y="2287"/>
                  </a:cubicBezTo>
                  <a:cubicBezTo>
                    <a:pt x="13089" y="2287"/>
                    <a:pt x="12894" y="2092"/>
                    <a:pt x="12894" y="1836"/>
                  </a:cubicBezTo>
                  <a:cubicBezTo>
                    <a:pt x="12894" y="1580"/>
                    <a:pt x="13089" y="1370"/>
                    <a:pt x="13346" y="1370"/>
                  </a:cubicBezTo>
                  <a:close/>
                  <a:moveTo>
                    <a:pt x="467" y="0"/>
                  </a:moveTo>
                  <a:cubicBezTo>
                    <a:pt x="211" y="0"/>
                    <a:pt x="0" y="196"/>
                    <a:pt x="0" y="451"/>
                  </a:cubicBezTo>
                  <a:lnTo>
                    <a:pt x="0" y="3671"/>
                  </a:lnTo>
                  <a:lnTo>
                    <a:pt x="15677" y="3671"/>
                  </a:lnTo>
                  <a:lnTo>
                    <a:pt x="15677" y="451"/>
                  </a:lnTo>
                  <a:cubicBezTo>
                    <a:pt x="15677" y="196"/>
                    <a:pt x="15467" y="0"/>
                    <a:pt x="15211" y="0"/>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4" name="Google Shape;1314;p54"/>
          <p:cNvSpPr/>
          <p:nvPr/>
        </p:nvSpPr>
        <p:spPr>
          <a:xfrm>
            <a:off x="6979859" y="1580600"/>
            <a:ext cx="868800" cy="868200"/>
          </a:xfrm>
          <a:prstGeom prst="ellipse">
            <a:avLst/>
          </a:prstGeom>
          <a:solidFill>
            <a:schemeClr val="accent4"/>
          </a:solidFill>
          <a:ln w="9525" cap="flat" cmpd="sng">
            <a:solidFill>
              <a:schemeClr val="accent6"/>
            </a:solidFill>
            <a:prstDash val="solid"/>
            <a:round/>
            <a:headEnd type="none" w="sm" len="sm"/>
            <a:tailEnd type="none" w="sm" len="sm"/>
          </a:ln>
          <a:effectLst>
            <a:outerShdw blurRad="57150" dist="19050" dir="540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5" name="Google Shape;1315;p54"/>
          <p:cNvGrpSpPr/>
          <p:nvPr/>
        </p:nvGrpSpPr>
        <p:grpSpPr>
          <a:xfrm>
            <a:off x="7195136" y="1766722"/>
            <a:ext cx="438122" cy="448823"/>
            <a:chOff x="3934666" y="2113020"/>
            <a:chExt cx="374016" cy="374394"/>
          </a:xfrm>
        </p:grpSpPr>
        <p:sp>
          <p:nvSpPr>
            <p:cNvPr id="1316" name="Google Shape;1316;p54"/>
            <p:cNvSpPr/>
            <p:nvPr/>
          </p:nvSpPr>
          <p:spPr>
            <a:xfrm>
              <a:off x="4175608" y="2246068"/>
              <a:ext cx="133075" cy="65728"/>
            </a:xfrm>
            <a:custGeom>
              <a:avLst/>
              <a:gdLst/>
              <a:ahLst/>
              <a:cxnLst/>
              <a:rect l="l" t="t" r="r" b="b"/>
              <a:pathLst>
                <a:path w="4936" h="2438" extrusionOk="0">
                  <a:moveTo>
                    <a:pt x="2031" y="1"/>
                  </a:moveTo>
                  <a:cubicBezTo>
                    <a:pt x="1505" y="1"/>
                    <a:pt x="1054" y="346"/>
                    <a:pt x="888" y="813"/>
                  </a:cubicBezTo>
                  <a:lnTo>
                    <a:pt x="1" y="813"/>
                  </a:lnTo>
                  <a:lnTo>
                    <a:pt x="1" y="1625"/>
                  </a:lnTo>
                  <a:lnTo>
                    <a:pt x="888" y="1625"/>
                  </a:lnTo>
                  <a:cubicBezTo>
                    <a:pt x="1054" y="2107"/>
                    <a:pt x="1505" y="2438"/>
                    <a:pt x="2031" y="2438"/>
                  </a:cubicBezTo>
                  <a:lnTo>
                    <a:pt x="3716" y="2438"/>
                  </a:lnTo>
                  <a:cubicBezTo>
                    <a:pt x="4394" y="2438"/>
                    <a:pt x="4936" y="1896"/>
                    <a:pt x="4936" y="1219"/>
                  </a:cubicBezTo>
                  <a:cubicBezTo>
                    <a:pt x="4936" y="542"/>
                    <a:pt x="4394" y="1"/>
                    <a:pt x="3716" y="1"/>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4"/>
            <p:cNvSpPr/>
            <p:nvPr/>
          </p:nvSpPr>
          <p:spPr>
            <a:xfrm>
              <a:off x="4175608" y="2355579"/>
              <a:ext cx="133075" cy="66133"/>
            </a:xfrm>
            <a:custGeom>
              <a:avLst/>
              <a:gdLst/>
              <a:ahLst/>
              <a:cxnLst/>
              <a:rect l="l" t="t" r="r" b="b"/>
              <a:pathLst>
                <a:path w="4936" h="2453" extrusionOk="0">
                  <a:moveTo>
                    <a:pt x="2031" y="1"/>
                  </a:moveTo>
                  <a:cubicBezTo>
                    <a:pt x="1505" y="1"/>
                    <a:pt x="1054" y="346"/>
                    <a:pt x="888" y="813"/>
                  </a:cubicBezTo>
                  <a:lnTo>
                    <a:pt x="1" y="813"/>
                  </a:lnTo>
                  <a:lnTo>
                    <a:pt x="1" y="1626"/>
                  </a:lnTo>
                  <a:lnTo>
                    <a:pt x="888" y="1626"/>
                  </a:lnTo>
                  <a:cubicBezTo>
                    <a:pt x="1054" y="2107"/>
                    <a:pt x="1505" y="2453"/>
                    <a:pt x="2031" y="2453"/>
                  </a:cubicBezTo>
                  <a:lnTo>
                    <a:pt x="3716" y="2453"/>
                  </a:lnTo>
                  <a:cubicBezTo>
                    <a:pt x="4394" y="2453"/>
                    <a:pt x="4936" y="1897"/>
                    <a:pt x="4936" y="1219"/>
                  </a:cubicBezTo>
                  <a:cubicBezTo>
                    <a:pt x="4936" y="557"/>
                    <a:pt x="4394" y="1"/>
                    <a:pt x="3716" y="1"/>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4"/>
            <p:cNvSpPr/>
            <p:nvPr/>
          </p:nvSpPr>
          <p:spPr>
            <a:xfrm>
              <a:off x="4044204" y="2267986"/>
              <a:ext cx="21918" cy="21918"/>
            </a:xfrm>
            <a:custGeom>
              <a:avLst/>
              <a:gdLst/>
              <a:ahLst/>
              <a:cxnLst/>
              <a:rect l="l" t="t" r="r" b="b"/>
              <a:pathLst>
                <a:path w="813" h="813" extrusionOk="0">
                  <a:moveTo>
                    <a:pt x="406" y="0"/>
                  </a:moveTo>
                  <a:cubicBezTo>
                    <a:pt x="181" y="0"/>
                    <a:pt x="0" y="181"/>
                    <a:pt x="0" y="406"/>
                  </a:cubicBezTo>
                  <a:cubicBezTo>
                    <a:pt x="0" y="632"/>
                    <a:pt x="181" y="812"/>
                    <a:pt x="406" y="812"/>
                  </a:cubicBezTo>
                  <a:cubicBezTo>
                    <a:pt x="632" y="812"/>
                    <a:pt x="813" y="632"/>
                    <a:pt x="813" y="406"/>
                  </a:cubicBezTo>
                  <a:cubicBezTo>
                    <a:pt x="813" y="181"/>
                    <a:pt x="632" y="0"/>
                    <a:pt x="406" y="0"/>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4"/>
            <p:cNvSpPr/>
            <p:nvPr/>
          </p:nvSpPr>
          <p:spPr>
            <a:xfrm>
              <a:off x="4027975" y="2311769"/>
              <a:ext cx="54378" cy="21945"/>
            </a:xfrm>
            <a:custGeom>
              <a:avLst/>
              <a:gdLst/>
              <a:ahLst/>
              <a:cxnLst/>
              <a:rect l="l" t="t" r="r" b="b"/>
              <a:pathLst>
                <a:path w="2017" h="814" extrusionOk="0">
                  <a:moveTo>
                    <a:pt x="1008" y="1"/>
                  </a:moveTo>
                  <a:cubicBezTo>
                    <a:pt x="602" y="1"/>
                    <a:pt x="225" y="212"/>
                    <a:pt x="0" y="543"/>
                  </a:cubicBezTo>
                  <a:cubicBezTo>
                    <a:pt x="301" y="707"/>
                    <a:pt x="647" y="813"/>
                    <a:pt x="1008" y="813"/>
                  </a:cubicBezTo>
                  <a:cubicBezTo>
                    <a:pt x="1369" y="813"/>
                    <a:pt x="1715" y="707"/>
                    <a:pt x="2016" y="543"/>
                  </a:cubicBezTo>
                  <a:cubicBezTo>
                    <a:pt x="1790" y="212"/>
                    <a:pt x="1415" y="1"/>
                    <a:pt x="1008" y="1"/>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4"/>
            <p:cNvSpPr/>
            <p:nvPr/>
          </p:nvSpPr>
          <p:spPr>
            <a:xfrm>
              <a:off x="4000394" y="2224176"/>
              <a:ext cx="109538" cy="87620"/>
            </a:xfrm>
            <a:custGeom>
              <a:avLst/>
              <a:gdLst/>
              <a:ahLst/>
              <a:cxnLst/>
              <a:rect l="l" t="t" r="r" b="b"/>
              <a:pathLst>
                <a:path w="4063" h="3250" extrusionOk="0">
                  <a:moveTo>
                    <a:pt x="2031" y="0"/>
                  </a:moveTo>
                  <a:cubicBezTo>
                    <a:pt x="917" y="0"/>
                    <a:pt x="0" y="917"/>
                    <a:pt x="0" y="2031"/>
                  </a:cubicBezTo>
                  <a:cubicBezTo>
                    <a:pt x="0" y="2498"/>
                    <a:pt x="151" y="2903"/>
                    <a:pt x="406" y="3250"/>
                  </a:cubicBezTo>
                  <a:cubicBezTo>
                    <a:pt x="572" y="3024"/>
                    <a:pt x="783" y="2859"/>
                    <a:pt x="1023" y="2723"/>
                  </a:cubicBezTo>
                  <a:cubicBezTo>
                    <a:pt x="887" y="2528"/>
                    <a:pt x="813" y="2287"/>
                    <a:pt x="813" y="2031"/>
                  </a:cubicBezTo>
                  <a:cubicBezTo>
                    <a:pt x="813" y="1369"/>
                    <a:pt x="1354" y="813"/>
                    <a:pt x="2031" y="813"/>
                  </a:cubicBezTo>
                  <a:cubicBezTo>
                    <a:pt x="2708" y="813"/>
                    <a:pt x="3250" y="1369"/>
                    <a:pt x="3250" y="2031"/>
                  </a:cubicBezTo>
                  <a:cubicBezTo>
                    <a:pt x="3250" y="2287"/>
                    <a:pt x="3174" y="2528"/>
                    <a:pt x="3039" y="2723"/>
                  </a:cubicBezTo>
                  <a:cubicBezTo>
                    <a:pt x="3280" y="2859"/>
                    <a:pt x="3491" y="3024"/>
                    <a:pt x="3656" y="3250"/>
                  </a:cubicBezTo>
                  <a:cubicBezTo>
                    <a:pt x="3912" y="2903"/>
                    <a:pt x="4062" y="2498"/>
                    <a:pt x="4062" y="2031"/>
                  </a:cubicBezTo>
                  <a:cubicBezTo>
                    <a:pt x="4062" y="917"/>
                    <a:pt x="3160" y="0"/>
                    <a:pt x="2031" y="0"/>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4"/>
            <p:cNvSpPr/>
            <p:nvPr/>
          </p:nvSpPr>
          <p:spPr>
            <a:xfrm>
              <a:off x="3934666" y="2178748"/>
              <a:ext cx="240968" cy="242964"/>
            </a:xfrm>
            <a:custGeom>
              <a:avLst/>
              <a:gdLst/>
              <a:ahLst/>
              <a:cxnLst/>
              <a:rect l="l" t="t" r="r" b="b"/>
              <a:pathLst>
                <a:path w="8938" h="9012" extrusionOk="0">
                  <a:moveTo>
                    <a:pt x="2844" y="7372"/>
                  </a:moveTo>
                  <a:cubicBezTo>
                    <a:pt x="3070" y="7372"/>
                    <a:pt x="3251" y="7553"/>
                    <a:pt x="3251" y="7778"/>
                  </a:cubicBezTo>
                  <a:cubicBezTo>
                    <a:pt x="3251" y="8019"/>
                    <a:pt x="3070" y="8185"/>
                    <a:pt x="2844" y="8185"/>
                  </a:cubicBezTo>
                  <a:cubicBezTo>
                    <a:pt x="2619" y="8185"/>
                    <a:pt x="2438" y="8019"/>
                    <a:pt x="2438" y="7778"/>
                  </a:cubicBezTo>
                  <a:cubicBezTo>
                    <a:pt x="2438" y="7553"/>
                    <a:pt x="2619" y="7372"/>
                    <a:pt x="2844" y="7372"/>
                  </a:cubicBezTo>
                  <a:close/>
                  <a:moveTo>
                    <a:pt x="4469" y="7372"/>
                  </a:moveTo>
                  <a:cubicBezTo>
                    <a:pt x="4695" y="7372"/>
                    <a:pt x="4876" y="7553"/>
                    <a:pt x="4876" y="7778"/>
                  </a:cubicBezTo>
                  <a:cubicBezTo>
                    <a:pt x="4876" y="8019"/>
                    <a:pt x="4695" y="8185"/>
                    <a:pt x="4469" y="8185"/>
                  </a:cubicBezTo>
                  <a:cubicBezTo>
                    <a:pt x="4244" y="8185"/>
                    <a:pt x="4063" y="8019"/>
                    <a:pt x="4063" y="7778"/>
                  </a:cubicBezTo>
                  <a:cubicBezTo>
                    <a:pt x="4063" y="7553"/>
                    <a:pt x="4244" y="7372"/>
                    <a:pt x="4469" y="7372"/>
                  </a:cubicBezTo>
                  <a:close/>
                  <a:moveTo>
                    <a:pt x="6094" y="7372"/>
                  </a:moveTo>
                  <a:cubicBezTo>
                    <a:pt x="6320" y="7372"/>
                    <a:pt x="6500" y="7553"/>
                    <a:pt x="6500" y="7778"/>
                  </a:cubicBezTo>
                  <a:cubicBezTo>
                    <a:pt x="6500" y="8019"/>
                    <a:pt x="6320" y="8185"/>
                    <a:pt x="6094" y="8185"/>
                  </a:cubicBezTo>
                  <a:cubicBezTo>
                    <a:pt x="5869" y="8185"/>
                    <a:pt x="5688" y="8019"/>
                    <a:pt x="5688" y="7778"/>
                  </a:cubicBezTo>
                  <a:cubicBezTo>
                    <a:pt x="5688" y="7553"/>
                    <a:pt x="5869" y="7372"/>
                    <a:pt x="6094" y="7372"/>
                  </a:cubicBezTo>
                  <a:close/>
                  <a:moveTo>
                    <a:pt x="1" y="0"/>
                  </a:moveTo>
                  <a:lnTo>
                    <a:pt x="1" y="9012"/>
                  </a:lnTo>
                  <a:lnTo>
                    <a:pt x="8938" y="9012"/>
                  </a:lnTo>
                  <a:lnTo>
                    <a:pt x="8938" y="8185"/>
                  </a:lnTo>
                  <a:lnTo>
                    <a:pt x="7719" y="8185"/>
                  </a:lnTo>
                  <a:cubicBezTo>
                    <a:pt x="7493" y="8185"/>
                    <a:pt x="7313" y="8019"/>
                    <a:pt x="7313" y="7778"/>
                  </a:cubicBezTo>
                  <a:cubicBezTo>
                    <a:pt x="7313" y="7553"/>
                    <a:pt x="7493" y="7372"/>
                    <a:pt x="7719" y="7372"/>
                  </a:cubicBezTo>
                  <a:lnTo>
                    <a:pt x="8938" y="7372"/>
                  </a:lnTo>
                  <a:lnTo>
                    <a:pt x="8938" y="4122"/>
                  </a:lnTo>
                  <a:lnTo>
                    <a:pt x="7283" y="4122"/>
                  </a:lnTo>
                  <a:cubicBezTo>
                    <a:pt x="7087" y="5477"/>
                    <a:pt x="5883" y="6560"/>
                    <a:pt x="4469" y="6560"/>
                  </a:cubicBezTo>
                  <a:cubicBezTo>
                    <a:pt x="2920" y="6560"/>
                    <a:pt x="1626" y="5266"/>
                    <a:pt x="1626" y="3716"/>
                  </a:cubicBezTo>
                  <a:cubicBezTo>
                    <a:pt x="1626" y="2151"/>
                    <a:pt x="2904" y="873"/>
                    <a:pt x="4469" y="873"/>
                  </a:cubicBezTo>
                  <a:cubicBezTo>
                    <a:pt x="5899" y="873"/>
                    <a:pt x="7087" y="1940"/>
                    <a:pt x="7283" y="3310"/>
                  </a:cubicBezTo>
                  <a:lnTo>
                    <a:pt x="8938" y="3310"/>
                  </a:lnTo>
                  <a:lnTo>
                    <a:pt x="8938" y="0"/>
                  </a:ln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4"/>
            <p:cNvSpPr/>
            <p:nvPr/>
          </p:nvSpPr>
          <p:spPr>
            <a:xfrm>
              <a:off x="3934666" y="2443603"/>
              <a:ext cx="240968" cy="43810"/>
            </a:xfrm>
            <a:custGeom>
              <a:avLst/>
              <a:gdLst/>
              <a:ahLst/>
              <a:cxnLst/>
              <a:rect l="l" t="t" r="r" b="b"/>
              <a:pathLst>
                <a:path w="8938" h="1625" extrusionOk="0">
                  <a:moveTo>
                    <a:pt x="1" y="0"/>
                  </a:moveTo>
                  <a:lnTo>
                    <a:pt x="1" y="407"/>
                  </a:lnTo>
                  <a:cubicBezTo>
                    <a:pt x="1" y="1069"/>
                    <a:pt x="542" y="1625"/>
                    <a:pt x="1219" y="1625"/>
                  </a:cubicBezTo>
                  <a:lnTo>
                    <a:pt x="7719" y="1625"/>
                  </a:lnTo>
                  <a:cubicBezTo>
                    <a:pt x="8396" y="1625"/>
                    <a:pt x="8938" y="1069"/>
                    <a:pt x="8938" y="407"/>
                  </a:cubicBezTo>
                  <a:lnTo>
                    <a:pt x="8938" y="0"/>
                  </a:ln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4"/>
            <p:cNvSpPr/>
            <p:nvPr/>
          </p:nvSpPr>
          <p:spPr>
            <a:xfrm>
              <a:off x="3934666" y="2113020"/>
              <a:ext cx="240968" cy="43837"/>
            </a:xfrm>
            <a:custGeom>
              <a:avLst/>
              <a:gdLst/>
              <a:ahLst/>
              <a:cxnLst/>
              <a:rect l="l" t="t" r="r" b="b"/>
              <a:pathLst>
                <a:path w="8938" h="1626" extrusionOk="0">
                  <a:moveTo>
                    <a:pt x="1219" y="1"/>
                  </a:moveTo>
                  <a:cubicBezTo>
                    <a:pt x="542" y="1"/>
                    <a:pt x="1" y="557"/>
                    <a:pt x="1" y="1219"/>
                  </a:cubicBezTo>
                  <a:lnTo>
                    <a:pt x="1" y="1626"/>
                  </a:lnTo>
                  <a:lnTo>
                    <a:pt x="8938" y="1626"/>
                  </a:lnTo>
                  <a:lnTo>
                    <a:pt x="8938" y="1219"/>
                  </a:lnTo>
                  <a:cubicBezTo>
                    <a:pt x="8938" y="557"/>
                    <a:pt x="8396" y="1"/>
                    <a:pt x="7719" y="1"/>
                  </a:cubicBezTo>
                  <a:close/>
                </a:path>
              </a:pathLst>
            </a:custGeom>
            <a:solidFill>
              <a:schemeClr val="accent6"/>
            </a:solidFill>
            <a:ln>
              <a:noFill/>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54"/>
          <p:cNvGrpSpPr/>
          <p:nvPr/>
        </p:nvGrpSpPr>
        <p:grpSpPr>
          <a:xfrm>
            <a:off x="3236975" y="1336425"/>
            <a:ext cx="2679104" cy="3279396"/>
            <a:chOff x="5588875" y="932025"/>
            <a:chExt cx="2679104" cy="3279396"/>
          </a:xfrm>
        </p:grpSpPr>
        <p:sp>
          <p:nvSpPr>
            <p:cNvPr id="1325" name="Google Shape;1325;p54"/>
            <p:cNvSpPr/>
            <p:nvPr/>
          </p:nvSpPr>
          <p:spPr>
            <a:xfrm>
              <a:off x="5588875" y="2062631"/>
              <a:ext cx="981289" cy="1041796"/>
            </a:xfrm>
            <a:custGeom>
              <a:avLst/>
              <a:gdLst/>
              <a:ahLst/>
              <a:cxnLst/>
              <a:rect l="l" t="t" r="r" b="b"/>
              <a:pathLst>
                <a:path w="43788" h="46488" extrusionOk="0">
                  <a:moveTo>
                    <a:pt x="1823" y="0"/>
                  </a:moveTo>
                  <a:cubicBezTo>
                    <a:pt x="825" y="0"/>
                    <a:pt x="0" y="825"/>
                    <a:pt x="0" y="1842"/>
                  </a:cubicBezTo>
                  <a:lnTo>
                    <a:pt x="0" y="44647"/>
                  </a:lnTo>
                  <a:cubicBezTo>
                    <a:pt x="0" y="45664"/>
                    <a:pt x="825" y="46487"/>
                    <a:pt x="1823" y="46487"/>
                  </a:cubicBezTo>
                  <a:lnTo>
                    <a:pt x="41948" y="46487"/>
                  </a:lnTo>
                  <a:cubicBezTo>
                    <a:pt x="42964" y="46487"/>
                    <a:pt x="43787" y="45664"/>
                    <a:pt x="43787" y="44647"/>
                  </a:cubicBezTo>
                  <a:lnTo>
                    <a:pt x="43787" y="1842"/>
                  </a:lnTo>
                  <a:cubicBezTo>
                    <a:pt x="43787" y="825"/>
                    <a:pt x="42964" y="0"/>
                    <a:pt x="41948" y="0"/>
                  </a:cubicBezTo>
                  <a:close/>
                </a:path>
              </a:pathLst>
            </a:custGeom>
            <a:solidFill>
              <a:schemeClr val="lt1"/>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4"/>
            <p:cNvSpPr/>
            <p:nvPr/>
          </p:nvSpPr>
          <p:spPr>
            <a:xfrm>
              <a:off x="5609291" y="2083047"/>
              <a:ext cx="940077" cy="1000943"/>
            </a:xfrm>
            <a:custGeom>
              <a:avLst/>
              <a:gdLst/>
              <a:ahLst/>
              <a:cxnLst/>
              <a:rect l="l" t="t" r="r" b="b"/>
              <a:pathLst>
                <a:path w="41949" h="44665" extrusionOk="0">
                  <a:moveTo>
                    <a:pt x="912" y="1"/>
                  </a:moveTo>
                  <a:cubicBezTo>
                    <a:pt x="421" y="1"/>
                    <a:pt x="1" y="422"/>
                    <a:pt x="1" y="931"/>
                  </a:cubicBezTo>
                  <a:lnTo>
                    <a:pt x="1" y="43736"/>
                  </a:lnTo>
                  <a:cubicBezTo>
                    <a:pt x="1" y="44244"/>
                    <a:pt x="421" y="44665"/>
                    <a:pt x="912" y="44665"/>
                  </a:cubicBezTo>
                  <a:lnTo>
                    <a:pt x="41037" y="44665"/>
                  </a:lnTo>
                  <a:cubicBezTo>
                    <a:pt x="41544" y="44665"/>
                    <a:pt x="41948" y="44244"/>
                    <a:pt x="41948" y="43736"/>
                  </a:cubicBezTo>
                  <a:lnTo>
                    <a:pt x="41948" y="931"/>
                  </a:lnTo>
                  <a:cubicBezTo>
                    <a:pt x="41948" y="422"/>
                    <a:pt x="41544" y="1"/>
                    <a:pt x="41037" y="1"/>
                  </a:cubicBezTo>
                  <a:close/>
                </a:path>
              </a:pathLst>
            </a:custGeom>
            <a:solidFill>
              <a:schemeClr val="dk2"/>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4"/>
            <p:cNvSpPr/>
            <p:nvPr/>
          </p:nvSpPr>
          <p:spPr>
            <a:xfrm>
              <a:off x="5771925" y="2324256"/>
              <a:ext cx="615177" cy="500483"/>
            </a:xfrm>
            <a:custGeom>
              <a:avLst/>
              <a:gdLst/>
              <a:ahLst/>
              <a:cxnLst/>
              <a:rect l="l" t="t" r="r" b="b"/>
              <a:pathLst>
                <a:path w="27451" h="22333" extrusionOk="0">
                  <a:moveTo>
                    <a:pt x="7222" y="1"/>
                  </a:moveTo>
                  <a:cubicBezTo>
                    <a:pt x="3226" y="1"/>
                    <a:pt x="1" y="3226"/>
                    <a:pt x="1" y="7223"/>
                  </a:cubicBezTo>
                  <a:cubicBezTo>
                    <a:pt x="1" y="8924"/>
                    <a:pt x="1" y="13463"/>
                    <a:pt x="9800" y="19792"/>
                  </a:cubicBezTo>
                  <a:lnTo>
                    <a:pt x="13726" y="22333"/>
                  </a:lnTo>
                  <a:lnTo>
                    <a:pt x="17653" y="19792"/>
                  </a:lnTo>
                  <a:cubicBezTo>
                    <a:pt x="27451" y="13446"/>
                    <a:pt x="27451" y="8924"/>
                    <a:pt x="27451" y="7223"/>
                  </a:cubicBezTo>
                  <a:cubicBezTo>
                    <a:pt x="27451" y="3226"/>
                    <a:pt x="24209" y="1"/>
                    <a:pt x="20229" y="1"/>
                  </a:cubicBezTo>
                  <a:cubicBezTo>
                    <a:pt x="17372" y="1"/>
                    <a:pt x="14900" y="1667"/>
                    <a:pt x="13726" y="4067"/>
                  </a:cubicBezTo>
                  <a:cubicBezTo>
                    <a:pt x="12551" y="1667"/>
                    <a:pt x="10080" y="1"/>
                    <a:pt x="7222" y="1"/>
                  </a:cubicBezTo>
                  <a:close/>
                </a:path>
              </a:pathLst>
            </a:custGeom>
            <a:solidFill>
              <a:schemeClr val="accent6"/>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8" name="Google Shape;1328;p54"/>
            <p:cNvGrpSpPr/>
            <p:nvPr/>
          </p:nvGrpSpPr>
          <p:grpSpPr>
            <a:xfrm flipH="1">
              <a:off x="5720546" y="2683759"/>
              <a:ext cx="1102217" cy="1494740"/>
              <a:chOff x="7452861" y="1397649"/>
              <a:chExt cx="1102217" cy="1494740"/>
            </a:xfrm>
          </p:grpSpPr>
          <p:sp>
            <p:nvSpPr>
              <p:cNvPr id="1329" name="Google Shape;1329;p54"/>
              <p:cNvSpPr/>
              <p:nvPr/>
            </p:nvSpPr>
            <p:spPr>
              <a:xfrm flipH="1">
                <a:off x="7452861" y="1397649"/>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3"/>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4"/>
              <p:cNvSpPr/>
              <p:nvPr/>
            </p:nvSpPr>
            <p:spPr>
              <a:xfrm flipH="1">
                <a:off x="7611563" y="1603449"/>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4"/>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1" name="Google Shape;1331;p54"/>
            <p:cNvSpPr/>
            <p:nvPr/>
          </p:nvSpPr>
          <p:spPr>
            <a:xfrm>
              <a:off x="6698225" y="932025"/>
              <a:ext cx="1569753" cy="2172358"/>
            </a:xfrm>
            <a:custGeom>
              <a:avLst/>
              <a:gdLst/>
              <a:ahLst/>
              <a:cxnLst/>
              <a:rect l="l" t="t" r="r" b="b"/>
              <a:pathLst>
                <a:path w="70047" h="96937" extrusionOk="0">
                  <a:moveTo>
                    <a:pt x="1842" y="1"/>
                  </a:moveTo>
                  <a:cubicBezTo>
                    <a:pt x="825" y="1"/>
                    <a:pt x="1" y="825"/>
                    <a:pt x="1" y="1842"/>
                  </a:cubicBezTo>
                  <a:lnTo>
                    <a:pt x="1" y="95096"/>
                  </a:lnTo>
                  <a:cubicBezTo>
                    <a:pt x="1" y="96113"/>
                    <a:pt x="825" y="96936"/>
                    <a:pt x="1842" y="96936"/>
                  </a:cubicBezTo>
                  <a:lnTo>
                    <a:pt x="68207" y="96936"/>
                  </a:lnTo>
                  <a:cubicBezTo>
                    <a:pt x="69223" y="96936"/>
                    <a:pt x="70047" y="96113"/>
                    <a:pt x="70047" y="95096"/>
                  </a:cubicBezTo>
                  <a:lnTo>
                    <a:pt x="70047" y="1842"/>
                  </a:lnTo>
                  <a:cubicBezTo>
                    <a:pt x="70047" y="825"/>
                    <a:pt x="69223" y="1"/>
                    <a:pt x="68207" y="1"/>
                  </a:cubicBezTo>
                  <a:close/>
                </a:path>
              </a:pathLst>
            </a:custGeom>
            <a:solidFill>
              <a:schemeClr val="lt1"/>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4"/>
            <p:cNvSpPr/>
            <p:nvPr/>
          </p:nvSpPr>
          <p:spPr>
            <a:xfrm>
              <a:off x="6718664" y="952867"/>
              <a:ext cx="1528519" cy="2131079"/>
            </a:xfrm>
            <a:custGeom>
              <a:avLst/>
              <a:gdLst/>
              <a:ahLst/>
              <a:cxnLst/>
              <a:rect l="l" t="t" r="r" b="b"/>
              <a:pathLst>
                <a:path w="68207" h="95095" extrusionOk="0">
                  <a:moveTo>
                    <a:pt x="930" y="1"/>
                  </a:moveTo>
                  <a:cubicBezTo>
                    <a:pt x="421" y="1"/>
                    <a:pt x="0" y="403"/>
                    <a:pt x="0" y="912"/>
                  </a:cubicBezTo>
                  <a:lnTo>
                    <a:pt x="0" y="94166"/>
                  </a:lnTo>
                  <a:cubicBezTo>
                    <a:pt x="0" y="94674"/>
                    <a:pt x="421" y="95095"/>
                    <a:pt x="930" y="95095"/>
                  </a:cubicBezTo>
                  <a:lnTo>
                    <a:pt x="67295" y="95095"/>
                  </a:lnTo>
                  <a:cubicBezTo>
                    <a:pt x="67802" y="95095"/>
                    <a:pt x="68206" y="94674"/>
                    <a:pt x="68206" y="94166"/>
                  </a:cubicBezTo>
                  <a:lnTo>
                    <a:pt x="68206" y="912"/>
                  </a:lnTo>
                  <a:cubicBezTo>
                    <a:pt x="68206" y="403"/>
                    <a:pt x="67802" y="1"/>
                    <a:pt x="67295" y="1"/>
                  </a:cubicBezTo>
                  <a:close/>
                </a:path>
              </a:pathLst>
            </a:custGeom>
            <a:solidFill>
              <a:schemeClr val="accent2"/>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4"/>
            <p:cNvSpPr/>
            <p:nvPr/>
          </p:nvSpPr>
          <p:spPr>
            <a:xfrm>
              <a:off x="6917424" y="1690207"/>
              <a:ext cx="202362" cy="202340"/>
            </a:xfrm>
            <a:custGeom>
              <a:avLst/>
              <a:gdLst/>
              <a:ahLst/>
              <a:cxnLst/>
              <a:rect l="l" t="t" r="r" b="b"/>
              <a:pathLst>
                <a:path w="9030" h="9029" extrusionOk="0">
                  <a:moveTo>
                    <a:pt x="4523" y="1"/>
                  </a:moveTo>
                  <a:cubicBezTo>
                    <a:pt x="2018" y="1"/>
                    <a:pt x="1" y="2017"/>
                    <a:pt x="1" y="4523"/>
                  </a:cubicBezTo>
                  <a:cubicBezTo>
                    <a:pt x="1" y="7012"/>
                    <a:pt x="2018" y="9029"/>
                    <a:pt x="4523" y="9029"/>
                  </a:cubicBezTo>
                  <a:cubicBezTo>
                    <a:pt x="7013" y="9029"/>
                    <a:pt x="9029" y="7012"/>
                    <a:pt x="9029" y="4523"/>
                  </a:cubicBezTo>
                  <a:cubicBezTo>
                    <a:pt x="9029" y="2017"/>
                    <a:pt x="7013" y="1"/>
                    <a:pt x="4523" y="1"/>
                  </a:cubicBezTo>
                  <a:close/>
                </a:path>
              </a:pathLst>
            </a:custGeom>
            <a:solidFill>
              <a:schemeClr val="accent6"/>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4"/>
            <p:cNvSpPr/>
            <p:nvPr/>
          </p:nvSpPr>
          <p:spPr>
            <a:xfrm>
              <a:off x="7214410" y="1760152"/>
              <a:ext cx="834392" cy="62479"/>
            </a:xfrm>
            <a:custGeom>
              <a:avLst/>
              <a:gdLst/>
              <a:ahLst/>
              <a:cxnLst/>
              <a:rect l="l" t="t" r="r" b="b"/>
              <a:pathLst>
                <a:path w="37233" h="2788" extrusionOk="0">
                  <a:moveTo>
                    <a:pt x="1386" y="0"/>
                  </a:moveTo>
                  <a:cubicBezTo>
                    <a:pt x="615" y="0"/>
                    <a:pt x="1" y="631"/>
                    <a:pt x="1" y="1402"/>
                  </a:cubicBezTo>
                  <a:cubicBezTo>
                    <a:pt x="1" y="2157"/>
                    <a:pt x="615" y="2788"/>
                    <a:pt x="1386" y="2788"/>
                  </a:cubicBezTo>
                  <a:lnTo>
                    <a:pt x="35848" y="2788"/>
                  </a:lnTo>
                  <a:cubicBezTo>
                    <a:pt x="36601" y="2788"/>
                    <a:pt x="37232" y="2157"/>
                    <a:pt x="37232" y="1402"/>
                  </a:cubicBezTo>
                  <a:cubicBezTo>
                    <a:pt x="37232" y="631"/>
                    <a:pt x="36601" y="0"/>
                    <a:pt x="35848" y="0"/>
                  </a:cubicBezTo>
                  <a:close/>
                </a:path>
              </a:pathLst>
            </a:custGeom>
            <a:solidFill>
              <a:srgbClr val="FFFFFF"/>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4"/>
            <p:cNvSpPr/>
            <p:nvPr/>
          </p:nvSpPr>
          <p:spPr>
            <a:xfrm>
              <a:off x="6917424" y="1305233"/>
              <a:ext cx="202362" cy="202340"/>
            </a:xfrm>
            <a:custGeom>
              <a:avLst/>
              <a:gdLst/>
              <a:ahLst/>
              <a:cxnLst/>
              <a:rect l="l" t="t" r="r" b="b"/>
              <a:pathLst>
                <a:path w="9030" h="9029" extrusionOk="0">
                  <a:moveTo>
                    <a:pt x="4523" y="0"/>
                  </a:moveTo>
                  <a:cubicBezTo>
                    <a:pt x="2018" y="0"/>
                    <a:pt x="1" y="2017"/>
                    <a:pt x="1" y="4506"/>
                  </a:cubicBezTo>
                  <a:cubicBezTo>
                    <a:pt x="1" y="6995"/>
                    <a:pt x="2018" y="9029"/>
                    <a:pt x="4523" y="9029"/>
                  </a:cubicBezTo>
                  <a:cubicBezTo>
                    <a:pt x="7013" y="9029"/>
                    <a:pt x="9029" y="6995"/>
                    <a:pt x="9029" y="4506"/>
                  </a:cubicBezTo>
                  <a:cubicBezTo>
                    <a:pt x="9029" y="2017"/>
                    <a:pt x="7013" y="0"/>
                    <a:pt x="4523" y="0"/>
                  </a:cubicBezTo>
                  <a:close/>
                </a:path>
              </a:pathLst>
            </a:custGeom>
            <a:solidFill>
              <a:schemeClr val="accent6"/>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4"/>
            <p:cNvSpPr/>
            <p:nvPr/>
          </p:nvSpPr>
          <p:spPr>
            <a:xfrm>
              <a:off x="7214410" y="1375155"/>
              <a:ext cx="834392" cy="62098"/>
            </a:xfrm>
            <a:custGeom>
              <a:avLst/>
              <a:gdLst/>
              <a:ahLst/>
              <a:cxnLst/>
              <a:rect l="l" t="t" r="r" b="b"/>
              <a:pathLst>
                <a:path w="37233" h="2771" extrusionOk="0">
                  <a:moveTo>
                    <a:pt x="1386" y="1"/>
                  </a:moveTo>
                  <a:cubicBezTo>
                    <a:pt x="615" y="1"/>
                    <a:pt x="1" y="615"/>
                    <a:pt x="1" y="1386"/>
                  </a:cubicBezTo>
                  <a:cubicBezTo>
                    <a:pt x="1" y="2157"/>
                    <a:pt x="615" y="2770"/>
                    <a:pt x="1386" y="2770"/>
                  </a:cubicBezTo>
                  <a:lnTo>
                    <a:pt x="35848" y="2770"/>
                  </a:lnTo>
                  <a:cubicBezTo>
                    <a:pt x="36601" y="2770"/>
                    <a:pt x="37232" y="2157"/>
                    <a:pt x="37232" y="1386"/>
                  </a:cubicBezTo>
                  <a:cubicBezTo>
                    <a:pt x="37232" y="615"/>
                    <a:pt x="36601" y="1"/>
                    <a:pt x="35848" y="1"/>
                  </a:cubicBezTo>
                  <a:close/>
                </a:path>
              </a:pathLst>
            </a:custGeom>
            <a:solidFill>
              <a:srgbClr val="FFFFFF"/>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4"/>
            <p:cNvSpPr/>
            <p:nvPr/>
          </p:nvSpPr>
          <p:spPr>
            <a:xfrm>
              <a:off x="6917424" y="2075204"/>
              <a:ext cx="202362" cy="202721"/>
            </a:xfrm>
            <a:custGeom>
              <a:avLst/>
              <a:gdLst/>
              <a:ahLst/>
              <a:cxnLst/>
              <a:rect l="l" t="t" r="r" b="b"/>
              <a:pathLst>
                <a:path w="9030" h="9046" extrusionOk="0">
                  <a:moveTo>
                    <a:pt x="4523" y="0"/>
                  </a:moveTo>
                  <a:cubicBezTo>
                    <a:pt x="2018" y="0"/>
                    <a:pt x="1" y="2034"/>
                    <a:pt x="1" y="4523"/>
                  </a:cubicBezTo>
                  <a:cubicBezTo>
                    <a:pt x="1" y="7012"/>
                    <a:pt x="2018" y="9045"/>
                    <a:pt x="4523" y="9045"/>
                  </a:cubicBezTo>
                  <a:cubicBezTo>
                    <a:pt x="7013" y="9045"/>
                    <a:pt x="9029" y="7012"/>
                    <a:pt x="9029" y="4523"/>
                  </a:cubicBezTo>
                  <a:cubicBezTo>
                    <a:pt x="9029" y="2034"/>
                    <a:pt x="7013" y="0"/>
                    <a:pt x="4523" y="0"/>
                  </a:cubicBezTo>
                  <a:close/>
                </a:path>
              </a:pathLst>
            </a:custGeom>
            <a:solidFill>
              <a:schemeClr val="accent6"/>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4"/>
            <p:cNvSpPr/>
            <p:nvPr/>
          </p:nvSpPr>
          <p:spPr>
            <a:xfrm>
              <a:off x="7214410" y="2145529"/>
              <a:ext cx="834392" cy="62098"/>
            </a:xfrm>
            <a:custGeom>
              <a:avLst/>
              <a:gdLst/>
              <a:ahLst/>
              <a:cxnLst/>
              <a:rect l="l" t="t" r="r" b="b"/>
              <a:pathLst>
                <a:path w="37233" h="2771" extrusionOk="0">
                  <a:moveTo>
                    <a:pt x="1386" y="1"/>
                  </a:moveTo>
                  <a:cubicBezTo>
                    <a:pt x="615" y="1"/>
                    <a:pt x="1" y="613"/>
                    <a:pt x="1" y="1385"/>
                  </a:cubicBezTo>
                  <a:cubicBezTo>
                    <a:pt x="1" y="2156"/>
                    <a:pt x="615" y="2770"/>
                    <a:pt x="1386" y="2770"/>
                  </a:cubicBezTo>
                  <a:lnTo>
                    <a:pt x="35848" y="2770"/>
                  </a:lnTo>
                  <a:cubicBezTo>
                    <a:pt x="36601" y="2770"/>
                    <a:pt x="37232" y="2156"/>
                    <a:pt x="37232" y="1385"/>
                  </a:cubicBezTo>
                  <a:cubicBezTo>
                    <a:pt x="37232" y="613"/>
                    <a:pt x="36601" y="1"/>
                    <a:pt x="35848" y="1"/>
                  </a:cubicBezTo>
                  <a:close/>
                </a:path>
              </a:pathLst>
            </a:custGeom>
            <a:solidFill>
              <a:srgbClr val="FFFFFF"/>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4"/>
            <p:cNvSpPr/>
            <p:nvPr/>
          </p:nvSpPr>
          <p:spPr>
            <a:xfrm>
              <a:off x="6917424" y="2481020"/>
              <a:ext cx="202362" cy="202721"/>
            </a:xfrm>
            <a:custGeom>
              <a:avLst/>
              <a:gdLst/>
              <a:ahLst/>
              <a:cxnLst/>
              <a:rect l="l" t="t" r="r" b="b"/>
              <a:pathLst>
                <a:path w="9030" h="9046" extrusionOk="0">
                  <a:moveTo>
                    <a:pt x="4523" y="0"/>
                  </a:moveTo>
                  <a:cubicBezTo>
                    <a:pt x="2018" y="0"/>
                    <a:pt x="1" y="2034"/>
                    <a:pt x="1" y="4523"/>
                  </a:cubicBezTo>
                  <a:cubicBezTo>
                    <a:pt x="1" y="7012"/>
                    <a:pt x="2018" y="9045"/>
                    <a:pt x="4523" y="9045"/>
                  </a:cubicBezTo>
                  <a:cubicBezTo>
                    <a:pt x="7013" y="9045"/>
                    <a:pt x="9029" y="7012"/>
                    <a:pt x="9029" y="4523"/>
                  </a:cubicBezTo>
                  <a:cubicBezTo>
                    <a:pt x="9029" y="2034"/>
                    <a:pt x="7013" y="0"/>
                    <a:pt x="4523" y="0"/>
                  </a:cubicBezTo>
                  <a:close/>
                </a:path>
              </a:pathLst>
            </a:custGeom>
            <a:solidFill>
              <a:schemeClr val="accent6"/>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4"/>
            <p:cNvSpPr/>
            <p:nvPr/>
          </p:nvSpPr>
          <p:spPr>
            <a:xfrm>
              <a:off x="7214410" y="2551322"/>
              <a:ext cx="834392" cy="62076"/>
            </a:xfrm>
            <a:custGeom>
              <a:avLst/>
              <a:gdLst/>
              <a:ahLst/>
              <a:cxnLst/>
              <a:rect l="l" t="t" r="r" b="b"/>
              <a:pathLst>
                <a:path w="37233" h="2770" extrusionOk="0">
                  <a:moveTo>
                    <a:pt x="1386" y="0"/>
                  </a:moveTo>
                  <a:cubicBezTo>
                    <a:pt x="615" y="0"/>
                    <a:pt x="1" y="615"/>
                    <a:pt x="1" y="1386"/>
                  </a:cubicBezTo>
                  <a:cubicBezTo>
                    <a:pt x="1" y="2157"/>
                    <a:pt x="615" y="2770"/>
                    <a:pt x="1386" y="2770"/>
                  </a:cubicBezTo>
                  <a:lnTo>
                    <a:pt x="35848" y="2770"/>
                  </a:lnTo>
                  <a:cubicBezTo>
                    <a:pt x="36601" y="2770"/>
                    <a:pt x="37232" y="2157"/>
                    <a:pt x="37232" y="1386"/>
                  </a:cubicBezTo>
                  <a:cubicBezTo>
                    <a:pt x="37232" y="615"/>
                    <a:pt x="36601" y="0"/>
                    <a:pt x="35848" y="0"/>
                  </a:cubicBezTo>
                  <a:close/>
                </a:path>
              </a:pathLst>
            </a:custGeom>
            <a:solidFill>
              <a:srgbClr val="FFFFFF"/>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4"/>
            <p:cNvSpPr/>
            <p:nvPr/>
          </p:nvSpPr>
          <p:spPr>
            <a:xfrm>
              <a:off x="6257094" y="2814516"/>
              <a:ext cx="1906015" cy="1396905"/>
            </a:xfrm>
            <a:custGeom>
              <a:avLst/>
              <a:gdLst/>
              <a:ahLst/>
              <a:cxnLst/>
              <a:rect l="l" t="t" r="r" b="b"/>
              <a:pathLst>
                <a:path w="85052" h="62334" extrusionOk="0">
                  <a:moveTo>
                    <a:pt x="4102" y="1"/>
                  </a:moveTo>
                  <a:cubicBezTo>
                    <a:pt x="1840" y="1"/>
                    <a:pt x="0" y="1842"/>
                    <a:pt x="0" y="4103"/>
                  </a:cubicBezTo>
                  <a:lnTo>
                    <a:pt x="0" y="58232"/>
                  </a:lnTo>
                  <a:cubicBezTo>
                    <a:pt x="0" y="60494"/>
                    <a:pt x="1840" y="62334"/>
                    <a:pt x="4102" y="62334"/>
                  </a:cubicBezTo>
                  <a:lnTo>
                    <a:pt x="80949" y="62334"/>
                  </a:lnTo>
                  <a:cubicBezTo>
                    <a:pt x="83210" y="62334"/>
                    <a:pt x="85051" y="60494"/>
                    <a:pt x="85051" y="58232"/>
                  </a:cubicBezTo>
                  <a:lnTo>
                    <a:pt x="85051" y="4103"/>
                  </a:lnTo>
                  <a:cubicBezTo>
                    <a:pt x="85051" y="1842"/>
                    <a:pt x="83210" y="1"/>
                    <a:pt x="80949" y="1"/>
                  </a:cubicBezTo>
                  <a:close/>
                </a:path>
              </a:pathLst>
            </a:custGeom>
            <a:solidFill>
              <a:schemeClr val="lt1"/>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4"/>
            <p:cNvSpPr/>
            <p:nvPr/>
          </p:nvSpPr>
          <p:spPr>
            <a:xfrm>
              <a:off x="6467664" y="3650486"/>
              <a:ext cx="1484483" cy="62501"/>
            </a:xfrm>
            <a:custGeom>
              <a:avLst/>
              <a:gdLst/>
              <a:ahLst/>
              <a:cxnLst/>
              <a:rect l="l" t="t" r="r" b="b"/>
              <a:pathLst>
                <a:path w="66242" h="2789" extrusionOk="0">
                  <a:moveTo>
                    <a:pt x="1384" y="1"/>
                  </a:moveTo>
                  <a:cubicBezTo>
                    <a:pt x="613" y="1"/>
                    <a:pt x="0" y="632"/>
                    <a:pt x="0" y="1386"/>
                  </a:cubicBezTo>
                  <a:cubicBezTo>
                    <a:pt x="0" y="2157"/>
                    <a:pt x="613" y="2788"/>
                    <a:pt x="1384" y="2788"/>
                  </a:cubicBezTo>
                  <a:lnTo>
                    <a:pt x="64857" y="2788"/>
                  </a:lnTo>
                  <a:cubicBezTo>
                    <a:pt x="65629" y="2788"/>
                    <a:pt x="66241" y="2157"/>
                    <a:pt x="66241" y="1386"/>
                  </a:cubicBezTo>
                  <a:cubicBezTo>
                    <a:pt x="66241" y="632"/>
                    <a:pt x="65629" y="1"/>
                    <a:pt x="64857" y="1"/>
                  </a:cubicBezTo>
                  <a:close/>
                </a:path>
              </a:pathLst>
            </a:custGeom>
            <a:solidFill>
              <a:schemeClr val="accent6"/>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4"/>
            <p:cNvSpPr/>
            <p:nvPr/>
          </p:nvSpPr>
          <p:spPr>
            <a:xfrm>
              <a:off x="6467664" y="3806466"/>
              <a:ext cx="1484483" cy="62076"/>
            </a:xfrm>
            <a:custGeom>
              <a:avLst/>
              <a:gdLst/>
              <a:ahLst/>
              <a:cxnLst/>
              <a:rect l="l" t="t" r="r" b="b"/>
              <a:pathLst>
                <a:path w="66242" h="2770" extrusionOk="0">
                  <a:moveTo>
                    <a:pt x="1384" y="0"/>
                  </a:moveTo>
                  <a:cubicBezTo>
                    <a:pt x="613" y="0"/>
                    <a:pt x="0" y="613"/>
                    <a:pt x="0" y="1384"/>
                  </a:cubicBezTo>
                  <a:cubicBezTo>
                    <a:pt x="0" y="2156"/>
                    <a:pt x="613" y="2770"/>
                    <a:pt x="1384" y="2770"/>
                  </a:cubicBezTo>
                  <a:lnTo>
                    <a:pt x="64857" y="2770"/>
                  </a:lnTo>
                  <a:cubicBezTo>
                    <a:pt x="65629" y="2770"/>
                    <a:pt x="66241" y="2156"/>
                    <a:pt x="66241" y="1384"/>
                  </a:cubicBezTo>
                  <a:cubicBezTo>
                    <a:pt x="66241" y="613"/>
                    <a:pt x="65629" y="0"/>
                    <a:pt x="64857" y="0"/>
                  </a:cubicBezTo>
                  <a:close/>
                </a:path>
              </a:pathLst>
            </a:custGeom>
            <a:solidFill>
              <a:schemeClr val="accent6"/>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4"/>
            <p:cNvSpPr/>
            <p:nvPr/>
          </p:nvSpPr>
          <p:spPr>
            <a:xfrm>
              <a:off x="6822784" y="3962020"/>
              <a:ext cx="742443" cy="62479"/>
            </a:xfrm>
            <a:custGeom>
              <a:avLst/>
              <a:gdLst/>
              <a:ahLst/>
              <a:cxnLst/>
              <a:rect l="l" t="t" r="r" b="b"/>
              <a:pathLst>
                <a:path w="33130" h="2788" extrusionOk="0">
                  <a:moveTo>
                    <a:pt x="1384" y="1"/>
                  </a:moveTo>
                  <a:cubicBezTo>
                    <a:pt x="631" y="1"/>
                    <a:pt x="0" y="632"/>
                    <a:pt x="0" y="1385"/>
                  </a:cubicBezTo>
                  <a:cubicBezTo>
                    <a:pt x="0" y="2156"/>
                    <a:pt x="631" y="2787"/>
                    <a:pt x="1384" y="2787"/>
                  </a:cubicBezTo>
                  <a:lnTo>
                    <a:pt x="31744" y="2787"/>
                  </a:lnTo>
                  <a:cubicBezTo>
                    <a:pt x="32499" y="2787"/>
                    <a:pt x="33130" y="2156"/>
                    <a:pt x="33130" y="1385"/>
                  </a:cubicBezTo>
                  <a:cubicBezTo>
                    <a:pt x="33130" y="632"/>
                    <a:pt x="32499" y="1"/>
                    <a:pt x="31744" y="1"/>
                  </a:cubicBezTo>
                  <a:close/>
                </a:path>
              </a:pathLst>
            </a:custGeom>
            <a:solidFill>
              <a:schemeClr val="accent6"/>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4"/>
            <p:cNvSpPr/>
            <p:nvPr/>
          </p:nvSpPr>
          <p:spPr>
            <a:xfrm>
              <a:off x="6933560" y="2966955"/>
              <a:ext cx="558614" cy="558614"/>
            </a:xfrm>
            <a:custGeom>
              <a:avLst/>
              <a:gdLst/>
              <a:ahLst/>
              <a:cxnLst/>
              <a:rect l="l" t="t" r="r" b="b"/>
              <a:pathLst>
                <a:path w="24927" h="24927" extrusionOk="0">
                  <a:moveTo>
                    <a:pt x="12463" y="0"/>
                  </a:moveTo>
                  <a:cubicBezTo>
                    <a:pt x="5591" y="0"/>
                    <a:pt x="0" y="5593"/>
                    <a:pt x="0" y="12464"/>
                  </a:cubicBezTo>
                  <a:cubicBezTo>
                    <a:pt x="0" y="19335"/>
                    <a:pt x="5591" y="24926"/>
                    <a:pt x="12463" y="24926"/>
                  </a:cubicBezTo>
                  <a:cubicBezTo>
                    <a:pt x="19334" y="24926"/>
                    <a:pt x="24927" y="19335"/>
                    <a:pt x="24927" y="12464"/>
                  </a:cubicBezTo>
                  <a:cubicBezTo>
                    <a:pt x="24927" y="5593"/>
                    <a:pt x="19334" y="0"/>
                    <a:pt x="12463" y="0"/>
                  </a:cubicBezTo>
                  <a:close/>
                </a:path>
              </a:pathLst>
            </a:custGeom>
            <a:solidFill>
              <a:schemeClr val="lt2"/>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4"/>
            <p:cNvSpPr/>
            <p:nvPr/>
          </p:nvSpPr>
          <p:spPr>
            <a:xfrm>
              <a:off x="7113472" y="3047073"/>
              <a:ext cx="198799" cy="199202"/>
            </a:xfrm>
            <a:custGeom>
              <a:avLst/>
              <a:gdLst/>
              <a:ahLst/>
              <a:cxnLst/>
              <a:rect l="l" t="t" r="r" b="b"/>
              <a:pathLst>
                <a:path w="8871" h="8889" extrusionOk="0">
                  <a:moveTo>
                    <a:pt x="4435" y="1"/>
                  </a:moveTo>
                  <a:cubicBezTo>
                    <a:pt x="1981" y="1"/>
                    <a:pt x="1" y="1999"/>
                    <a:pt x="1" y="4453"/>
                  </a:cubicBezTo>
                  <a:cubicBezTo>
                    <a:pt x="1" y="6891"/>
                    <a:pt x="1981" y="8889"/>
                    <a:pt x="4435" y="8889"/>
                  </a:cubicBezTo>
                  <a:cubicBezTo>
                    <a:pt x="6889" y="8889"/>
                    <a:pt x="8870" y="6891"/>
                    <a:pt x="8870" y="4453"/>
                  </a:cubicBezTo>
                  <a:cubicBezTo>
                    <a:pt x="8870" y="1999"/>
                    <a:pt x="6889" y="1"/>
                    <a:pt x="4435" y="1"/>
                  </a:cubicBezTo>
                  <a:close/>
                </a:path>
              </a:pathLst>
            </a:custGeom>
            <a:solidFill>
              <a:schemeClr val="accent6"/>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4"/>
            <p:cNvSpPr/>
            <p:nvPr/>
          </p:nvSpPr>
          <p:spPr>
            <a:xfrm>
              <a:off x="7021925" y="3289066"/>
              <a:ext cx="382270" cy="218856"/>
            </a:xfrm>
            <a:custGeom>
              <a:avLst/>
              <a:gdLst/>
              <a:ahLst/>
              <a:cxnLst/>
              <a:rect l="l" t="t" r="r" b="b"/>
              <a:pathLst>
                <a:path w="17058" h="9766" extrusionOk="0">
                  <a:moveTo>
                    <a:pt x="8520" y="1"/>
                  </a:moveTo>
                  <a:cubicBezTo>
                    <a:pt x="4576" y="1"/>
                    <a:pt x="1228" y="2525"/>
                    <a:pt x="1" y="6049"/>
                  </a:cubicBezTo>
                  <a:cubicBezTo>
                    <a:pt x="2122" y="8328"/>
                    <a:pt x="5154" y="9765"/>
                    <a:pt x="8520" y="9765"/>
                  </a:cubicBezTo>
                  <a:cubicBezTo>
                    <a:pt x="11885" y="9765"/>
                    <a:pt x="14919" y="8328"/>
                    <a:pt x="17057" y="6049"/>
                  </a:cubicBezTo>
                  <a:cubicBezTo>
                    <a:pt x="15812" y="2525"/>
                    <a:pt x="12465" y="1"/>
                    <a:pt x="8520" y="1"/>
                  </a:cubicBezTo>
                  <a:close/>
                </a:path>
              </a:pathLst>
            </a:custGeom>
            <a:solidFill>
              <a:schemeClr val="accent6"/>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4"/>
            <p:cNvSpPr/>
            <p:nvPr/>
          </p:nvSpPr>
          <p:spPr>
            <a:xfrm>
              <a:off x="5588875" y="932025"/>
              <a:ext cx="981289" cy="1002511"/>
            </a:xfrm>
            <a:custGeom>
              <a:avLst/>
              <a:gdLst/>
              <a:ahLst/>
              <a:cxnLst/>
              <a:rect l="l" t="t" r="r" b="b"/>
              <a:pathLst>
                <a:path w="43788" h="44735" extrusionOk="0">
                  <a:moveTo>
                    <a:pt x="1823" y="1"/>
                  </a:moveTo>
                  <a:cubicBezTo>
                    <a:pt x="825" y="1"/>
                    <a:pt x="0" y="825"/>
                    <a:pt x="0" y="1842"/>
                  </a:cubicBezTo>
                  <a:lnTo>
                    <a:pt x="0" y="42895"/>
                  </a:lnTo>
                  <a:cubicBezTo>
                    <a:pt x="0" y="43912"/>
                    <a:pt x="825" y="44735"/>
                    <a:pt x="1823" y="44735"/>
                  </a:cubicBezTo>
                  <a:lnTo>
                    <a:pt x="41948" y="44735"/>
                  </a:lnTo>
                  <a:cubicBezTo>
                    <a:pt x="42964" y="44735"/>
                    <a:pt x="43787" y="43912"/>
                    <a:pt x="43787" y="42895"/>
                  </a:cubicBezTo>
                  <a:lnTo>
                    <a:pt x="43787" y="1842"/>
                  </a:lnTo>
                  <a:cubicBezTo>
                    <a:pt x="43787" y="825"/>
                    <a:pt x="42964" y="1"/>
                    <a:pt x="41948" y="1"/>
                  </a:cubicBezTo>
                  <a:close/>
                </a:path>
              </a:pathLst>
            </a:custGeom>
            <a:solidFill>
              <a:schemeClr val="lt1"/>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4"/>
            <p:cNvSpPr/>
            <p:nvPr/>
          </p:nvSpPr>
          <p:spPr>
            <a:xfrm>
              <a:off x="5609291" y="952867"/>
              <a:ext cx="940077" cy="960874"/>
            </a:xfrm>
            <a:custGeom>
              <a:avLst/>
              <a:gdLst/>
              <a:ahLst/>
              <a:cxnLst/>
              <a:rect l="l" t="t" r="r" b="b"/>
              <a:pathLst>
                <a:path w="41949" h="42877" extrusionOk="0">
                  <a:moveTo>
                    <a:pt x="912" y="1"/>
                  </a:moveTo>
                  <a:cubicBezTo>
                    <a:pt x="421" y="1"/>
                    <a:pt x="1" y="403"/>
                    <a:pt x="1" y="912"/>
                  </a:cubicBezTo>
                  <a:lnTo>
                    <a:pt x="1" y="41965"/>
                  </a:lnTo>
                  <a:cubicBezTo>
                    <a:pt x="1" y="42473"/>
                    <a:pt x="421" y="42877"/>
                    <a:pt x="912" y="42877"/>
                  </a:cubicBezTo>
                  <a:lnTo>
                    <a:pt x="41037" y="42877"/>
                  </a:lnTo>
                  <a:cubicBezTo>
                    <a:pt x="41544" y="42877"/>
                    <a:pt x="41948" y="42473"/>
                    <a:pt x="41948" y="41965"/>
                  </a:cubicBezTo>
                  <a:lnTo>
                    <a:pt x="41948" y="912"/>
                  </a:lnTo>
                  <a:cubicBezTo>
                    <a:pt x="41948" y="403"/>
                    <a:pt x="41544" y="1"/>
                    <a:pt x="41037" y="1"/>
                  </a:cubicBezTo>
                  <a:close/>
                </a:path>
              </a:pathLst>
            </a:custGeom>
            <a:solidFill>
              <a:schemeClr val="accent3"/>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4"/>
            <p:cNvSpPr/>
            <p:nvPr/>
          </p:nvSpPr>
          <p:spPr>
            <a:xfrm>
              <a:off x="5812399" y="1273029"/>
              <a:ext cx="565292" cy="304462"/>
            </a:xfrm>
            <a:custGeom>
              <a:avLst/>
              <a:gdLst/>
              <a:ahLst/>
              <a:cxnLst/>
              <a:rect l="l" t="t" r="r" b="b"/>
              <a:pathLst>
                <a:path w="25225" h="13586" extrusionOk="0">
                  <a:moveTo>
                    <a:pt x="1" y="0"/>
                  </a:moveTo>
                  <a:lnTo>
                    <a:pt x="1" y="13586"/>
                  </a:lnTo>
                  <a:lnTo>
                    <a:pt x="19283" y="13586"/>
                  </a:lnTo>
                  <a:lnTo>
                    <a:pt x="19283" y="9203"/>
                  </a:lnTo>
                  <a:lnTo>
                    <a:pt x="25224" y="13586"/>
                  </a:lnTo>
                  <a:lnTo>
                    <a:pt x="25224" y="0"/>
                  </a:lnTo>
                  <a:lnTo>
                    <a:pt x="19283" y="4382"/>
                  </a:lnTo>
                  <a:lnTo>
                    <a:pt x="19283" y="0"/>
                  </a:lnTo>
                  <a:close/>
                </a:path>
              </a:pathLst>
            </a:custGeom>
            <a:solidFill>
              <a:schemeClr val="accent6"/>
            </a:solidFill>
            <a:ln>
              <a:noFill/>
            </a:ln>
            <a:effectLst>
              <a:outerShdw blurRad="57150" dist="19050" dir="5400000" algn="bl" rotWithShape="0">
                <a:schemeClr val="dk1">
                  <a:alpha val="16000"/>
                </a:schemeClr>
              </a:outerShdw>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1" name="Google Shape;1351;p54"/>
          <p:cNvSpPr/>
          <p:nvPr/>
        </p:nvSpPr>
        <p:spPr>
          <a:xfrm>
            <a:off x="6355788" y="3775092"/>
            <a:ext cx="2116800" cy="3663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Our Team</a:t>
            </a:r>
            <a:endParaRPr sz="1800" b="1">
              <a:solidFill>
                <a:schemeClr val="dk1"/>
              </a:solidFill>
              <a:latin typeface="Montserrat"/>
              <a:ea typeface="Montserrat"/>
              <a:cs typeface="Montserrat"/>
              <a:sym typeface="Montserrat"/>
            </a:endParaRPr>
          </a:p>
        </p:txBody>
      </p:sp>
      <p:sp>
        <p:nvSpPr>
          <p:cNvPr id="1352" name="Google Shape;1352;p54"/>
          <p:cNvSpPr/>
          <p:nvPr/>
        </p:nvSpPr>
        <p:spPr>
          <a:xfrm>
            <a:off x="635150" y="3775496"/>
            <a:ext cx="2116800" cy="3663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4"/>
          <p:cNvSpPr txBox="1">
            <a:spLocks noGrp="1"/>
          </p:cNvSpPr>
          <p:nvPr>
            <p:ph type="title" idx="3"/>
          </p:nvPr>
        </p:nvSpPr>
        <p:spPr>
          <a:xfrm>
            <a:off x="709960" y="3852212"/>
            <a:ext cx="1959300" cy="21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Our Blog</a:t>
            </a:r>
            <a:endParaRPr/>
          </a:p>
        </p:txBody>
      </p:sp>
      <p:sp>
        <p:nvSpPr>
          <p:cNvPr id="1354" name="Google Shape;1354;p54"/>
          <p:cNvSpPr/>
          <p:nvPr/>
        </p:nvSpPr>
        <p:spPr>
          <a:xfrm>
            <a:off x="6355788" y="3242105"/>
            <a:ext cx="2116800" cy="3663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About</a:t>
            </a:r>
            <a:endParaRPr sz="1800" b="1">
              <a:solidFill>
                <a:schemeClr val="dk1"/>
              </a:solidFill>
              <a:latin typeface="Montserrat"/>
              <a:ea typeface="Montserrat"/>
              <a:cs typeface="Montserrat"/>
              <a:sym typeface="Montserrat"/>
            </a:endParaRPr>
          </a:p>
        </p:txBody>
      </p:sp>
      <p:sp>
        <p:nvSpPr>
          <p:cNvPr id="1355" name="Google Shape;1355;p54"/>
          <p:cNvSpPr/>
          <p:nvPr/>
        </p:nvSpPr>
        <p:spPr>
          <a:xfrm>
            <a:off x="635150" y="2708696"/>
            <a:ext cx="2116800" cy="3663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4"/>
          <p:cNvSpPr txBox="1">
            <a:spLocks noGrp="1"/>
          </p:cNvSpPr>
          <p:nvPr>
            <p:ph type="title" idx="3"/>
          </p:nvPr>
        </p:nvSpPr>
        <p:spPr>
          <a:xfrm>
            <a:off x="709960" y="2785412"/>
            <a:ext cx="1959300" cy="21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Home Page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55"/>
          <p:cNvSpPr/>
          <p:nvPr/>
        </p:nvSpPr>
        <p:spPr>
          <a:xfrm>
            <a:off x="826870" y="1506821"/>
            <a:ext cx="2436300" cy="18498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2" name="Google Shape;1362;p55"/>
          <p:cNvGrpSpPr/>
          <p:nvPr/>
        </p:nvGrpSpPr>
        <p:grpSpPr>
          <a:xfrm>
            <a:off x="1093815" y="1632892"/>
            <a:ext cx="1909164" cy="147941"/>
            <a:chOff x="3569150" y="3296850"/>
            <a:chExt cx="2008800" cy="146100"/>
          </a:xfrm>
        </p:grpSpPr>
        <p:sp>
          <p:nvSpPr>
            <p:cNvPr id="1363" name="Google Shape;1363;p55"/>
            <p:cNvSpPr/>
            <p:nvPr/>
          </p:nvSpPr>
          <p:spPr>
            <a:xfrm>
              <a:off x="3569150" y="3296850"/>
              <a:ext cx="20088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55"/>
            <p:cNvGrpSpPr/>
            <p:nvPr/>
          </p:nvGrpSpPr>
          <p:grpSpPr>
            <a:xfrm rot="10800000" flipH="1">
              <a:off x="3595847" y="3322949"/>
              <a:ext cx="429322" cy="93999"/>
              <a:chOff x="5795037" y="809024"/>
              <a:chExt cx="431653" cy="94500"/>
            </a:xfrm>
          </p:grpSpPr>
          <p:sp>
            <p:nvSpPr>
              <p:cNvPr id="1365" name="Google Shape;1365;p55"/>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5"/>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5"/>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8" name="Google Shape;1368;p55"/>
          <p:cNvSpPr/>
          <p:nvPr/>
        </p:nvSpPr>
        <p:spPr>
          <a:xfrm>
            <a:off x="7994263" y="1004101"/>
            <a:ext cx="575677" cy="1942325"/>
          </a:xfrm>
          <a:custGeom>
            <a:avLst/>
            <a:gdLst/>
            <a:ahLst/>
            <a:cxnLst/>
            <a:rect l="l" t="t" r="r" b="b"/>
            <a:pathLst>
              <a:path w="28348" h="89777" extrusionOk="0">
                <a:moveTo>
                  <a:pt x="22990" y="0"/>
                </a:moveTo>
                <a:cubicBezTo>
                  <a:pt x="20759" y="0"/>
                  <a:pt x="19253" y="2249"/>
                  <a:pt x="18933" y="4480"/>
                </a:cubicBezTo>
                <a:cubicBezTo>
                  <a:pt x="18764" y="5765"/>
                  <a:pt x="18764" y="7016"/>
                  <a:pt x="18764" y="8215"/>
                </a:cubicBezTo>
                <a:cubicBezTo>
                  <a:pt x="18764" y="10616"/>
                  <a:pt x="18764" y="12881"/>
                  <a:pt x="17445" y="15281"/>
                </a:cubicBezTo>
                <a:cubicBezTo>
                  <a:pt x="16634" y="16769"/>
                  <a:pt x="15535" y="18071"/>
                  <a:pt x="14453" y="19322"/>
                </a:cubicBezTo>
                <a:cubicBezTo>
                  <a:pt x="13693" y="20235"/>
                  <a:pt x="12881" y="21181"/>
                  <a:pt x="12221" y="22178"/>
                </a:cubicBezTo>
                <a:cubicBezTo>
                  <a:pt x="9839" y="25694"/>
                  <a:pt x="9010" y="30005"/>
                  <a:pt x="9805" y="34653"/>
                </a:cubicBezTo>
                <a:cubicBezTo>
                  <a:pt x="10515" y="38795"/>
                  <a:pt x="9433" y="42090"/>
                  <a:pt x="6052" y="46030"/>
                </a:cubicBezTo>
                <a:cubicBezTo>
                  <a:pt x="3077" y="49512"/>
                  <a:pt x="1" y="53096"/>
                  <a:pt x="964" y="58167"/>
                </a:cubicBezTo>
                <a:cubicBezTo>
                  <a:pt x="1302" y="59958"/>
                  <a:pt x="2131" y="61716"/>
                  <a:pt x="2924" y="63441"/>
                </a:cubicBezTo>
                <a:cubicBezTo>
                  <a:pt x="4311" y="66364"/>
                  <a:pt x="5714" y="69391"/>
                  <a:pt x="4885" y="72772"/>
                </a:cubicBezTo>
                <a:cubicBezTo>
                  <a:pt x="4599" y="73921"/>
                  <a:pt x="4040" y="74985"/>
                  <a:pt x="3517" y="75999"/>
                </a:cubicBezTo>
                <a:cubicBezTo>
                  <a:pt x="3246" y="76524"/>
                  <a:pt x="2958" y="77065"/>
                  <a:pt x="2722" y="77606"/>
                </a:cubicBezTo>
                <a:cubicBezTo>
                  <a:pt x="1741" y="79837"/>
                  <a:pt x="1471" y="82186"/>
                  <a:pt x="1978" y="84248"/>
                </a:cubicBezTo>
                <a:cubicBezTo>
                  <a:pt x="2367" y="85905"/>
                  <a:pt x="3314" y="87426"/>
                  <a:pt x="4565" y="88441"/>
                </a:cubicBezTo>
                <a:cubicBezTo>
                  <a:pt x="5020" y="88813"/>
                  <a:pt x="5494" y="89101"/>
                  <a:pt x="6001" y="89320"/>
                </a:cubicBezTo>
                <a:cubicBezTo>
                  <a:pt x="6677" y="89624"/>
                  <a:pt x="7472" y="89777"/>
                  <a:pt x="8401" y="89777"/>
                </a:cubicBezTo>
                <a:cubicBezTo>
                  <a:pt x="10768" y="89777"/>
                  <a:pt x="13727" y="88762"/>
                  <a:pt x="15552" y="87309"/>
                </a:cubicBezTo>
                <a:cubicBezTo>
                  <a:pt x="18527" y="84976"/>
                  <a:pt x="18392" y="81866"/>
                  <a:pt x="18239" y="78569"/>
                </a:cubicBezTo>
                <a:cubicBezTo>
                  <a:pt x="18122" y="75932"/>
                  <a:pt x="18003" y="73227"/>
                  <a:pt x="19456" y="70777"/>
                </a:cubicBezTo>
                <a:cubicBezTo>
                  <a:pt x="20099" y="69661"/>
                  <a:pt x="20910" y="68647"/>
                  <a:pt x="21671" y="67649"/>
                </a:cubicBezTo>
                <a:cubicBezTo>
                  <a:pt x="22972" y="65976"/>
                  <a:pt x="24207" y="64403"/>
                  <a:pt x="24832" y="62426"/>
                </a:cubicBezTo>
                <a:cubicBezTo>
                  <a:pt x="25796" y="59418"/>
                  <a:pt x="24967" y="56172"/>
                  <a:pt x="24122" y="53670"/>
                </a:cubicBezTo>
                <a:cubicBezTo>
                  <a:pt x="23885" y="52994"/>
                  <a:pt x="23632" y="52300"/>
                  <a:pt x="23396" y="51624"/>
                </a:cubicBezTo>
                <a:cubicBezTo>
                  <a:pt x="22600" y="49444"/>
                  <a:pt x="21789" y="47195"/>
                  <a:pt x="21536" y="44846"/>
                </a:cubicBezTo>
                <a:cubicBezTo>
                  <a:pt x="21282" y="42226"/>
                  <a:pt x="21773" y="40096"/>
                  <a:pt x="23057" y="38304"/>
                </a:cubicBezTo>
                <a:cubicBezTo>
                  <a:pt x="23396" y="37831"/>
                  <a:pt x="23767" y="37391"/>
                  <a:pt x="24122" y="36952"/>
                </a:cubicBezTo>
                <a:cubicBezTo>
                  <a:pt x="24680" y="36259"/>
                  <a:pt x="25271" y="35532"/>
                  <a:pt x="25728" y="34754"/>
                </a:cubicBezTo>
                <a:cubicBezTo>
                  <a:pt x="27638" y="31441"/>
                  <a:pt x="26826" y="28078"/>
                  <a:pt x="25947" y="24511"/>
                </a:cubicBezTo>
                <a:cubicBezTo>
                  <a:pt x="25187" y="21434"/>
                  <a:pt x="24410" y="18274"/>
                  <a:pt x="25508" y="15130"/>
                </a:cubicBezTo>
                <a:cubicBezTo>
                  <a:pt x="25812" y="14267"/>
                  <a:pt x="26218" y="13439"/>
                  <a:pt x="26623" y="12644"/>
                </a:cubicBezTo>
                <a:cubicBezTo>
                  <a:pt x="26860" y="12155"/>
                  <a:pt x="27097" y="11647"/>
                  <a:pt x="27317" y="11157"/>
                </a:cubicBezTo>
                <a:cubicBezTo>
                  <a:pt x="28162" y="9213"/>
                  <a:pt x="28348" y="6745"/>
                  <a:pt x="27790" y="4530"/>
                </a:cubicBezTo>
                <a:cubicBezTo>
                  <a:pt x="27317" y="2637"/>
                  <a:pt x="26150" y="1082"/>
                  <a:pt x="24663" y="390"/>
                </a:cubicBezTo>
                <a:cubicBezTo>
                  <a:pt x="24105" y="135"/>
                  <a:pt x="23531" y="0"/>
                  <a:pt x="22990" y="0"/>
                </a:cubicBezTo>
                <a:close/>
              </a:path>
            </a:pathLst>
          </a:custGeom>
          <a:solidFill>
            <a:schemeClr val="accent4"/>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5"/>
          <p:cNvSpPr/>
          <p:nvPr/>
        </p:nvSpPr>
        <p:spPr>
          <a:xfrm>
            <a:off x="3355614" y="2498799"/>
            <a:ext cx="2436300" cy="19422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5"/>
          <p:cNvSpPr/>
          <p:nvPr/>
        </p:nvSpPr>
        <p:spPr>
          <a:xfrm>
            <a:off x="5871776" y="1506821"/>
            <a:ext cx="2436300" cy="20832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Home page</a:t>
            </a:r>
            <a:endParaRPr/>
          </a:p>
        </p:txBody>
      </p:sp>
      <p:pic>
        <p:nvPicPr>
          <p:cNvPr id="1372" name="Google Shape;1372;p55">
            <a:hlinkClick r:id="rId3"/>
          </p:cNvPr>
          <p:cNvPicPr preferRelativeResize="0"/>
          <p:nvPr/>
        </p:nvPicPr>
        <p:blipFill rotWithShape="1">
          <a:blip r:embed="rId4">
            <a:alphaModFix/>
          </a:blip>
          <a:srcRect l="1559" r="1569"/>
          <a:stretch/>
        </p:blipFill>
        <p:spPr>
          <a:xfrm>
            <a:off x="3446375" y="2914013"/>
            <a:ext cx="2242200" cy="1212300"/>
          </a:xfrm>
          <a:prstGeom prst="roundRect">
            <a:avLst>
              <a:gd name="adj" fmla="val 3418"/>
            </a:avLst>
          </a:prstGeom>
          <a:noFill/>
          <a:ln>
            <a:noFill/>
          </a:ln>
          <a:effectLst>
            <a:outerShdw blurRad="57150" dist="19050" dir="5400000" algn="bl" rotWithShape="0">
              <a:schemeClr val="dk1">
                <a:alpha val="20000"/>
              </a:schemeClr>
            </a:outerShdw>
          </a:effectLst>
        </p:spPr>
      </p:pic>
      <p:grpSp>
        <p:nvGrpSpPr>
          <p:cNvPr id="1373" name="Google Shape;1373;p55"/>
          <p:cNvGrpSpPr/>
          <p:nvPr/>
        </p:nvGrpSpPr>
        <p:grpSpPr>
          <a:xfrm>
            <a:off x="4299706" y="4261852"/>
            <a:ext cx="787547" cy="100013"/>
            <a:chOff x="4195397" y="3793936"/>
            <a:chExt cx="765203" cy="93900"/>
          </a:xfrm>
        </p:grpSpPr>
        <p:sp>
          <p:nvSpPr>
            <p:cNvPr id="1374" name="Google Shape;1374;p55"/>
            <p:cNvSpPr/>
            <p:nvPr/>
          </p:nvSpPr>
          <p:spPr>
            <a:xfrm rot="10800000" flipH="1">
              <a:off x="4195397" y="37939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5"/>
            <p:cNvSpPr/>
            <p:nvPr/>
          </p:nvSpPr>
          <p:spPr>
            <a:xfrm rot="10800000" flipH="1">
              <a:off x="4363063" y="37939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5"/>
            <p:cNvSpPr/>
            <p:nvPr/>
          </p:nvSpPr>
          <p:spPr>
            <a:xfrm rot="10800000" flipH="1">
              <a:off x="4531050" y="37939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5"/>
            <p:cNvSpPr/>
            <p:nvPr/>
          </p:nvSpPr>
          <p:spPr>
            <a:xfrm rot="10800000" flipH="1">
              <a:off x="4698875" y="3793936"/>
              <a:ext cx="93900" cy="939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5"/>
            <p:cNvSpPr/>
            <p:nvPr/>
          </p:nvSpPr>
          <p:spPr>
            <a:xfrm rot="10800000" flipH="1">
              <a:off x="4866700" y="3793936"/>
              <a:ext cx="93900" cy="939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79" name="Google Shape;1379;p55">
            <a:hlinkClick r:id="rId3"/>
          </p:cNvPr>
          <p:cNvPicPr preferRelativeResize="0"/>
          <p:nvPr/>
        </p:nvPicPr>
        <p:blipFill rotWithShape="1">
          <a:blip r:embed="rId5">
            <a:alphaModFix/>
          </a:blip>
          <a:srcRect l="1559" r="1569"/>
          <a:stretch/>
        </p:blipFill>
        <p:spPr>
          <a:xfrm>
            <a:off x="927900" y="1887650"/>
            <a:ext cx="2242200" cy="1212300"/>
          </a:xfrm>
          <a:prstGeom prst="roundRect">
            <a:avLst>
              <a:gd name="adj" fmla="val 3418"/>
            </a:avLst>
          </a:prstGeom>
          <a:noFill/>
          <a:ln>
            <a:noFill/>
          </a:ln>
          <a:effectLst>
            <a:outerShdw blurRad="57150" dist="19050" dir="5400000" algn="bl" rotWithShape="0">
              <a:schemeClr val="dk1">
                <a:alpha val="20000"/>
              </a:schemeClr>
            </a:outerShdw>
          </a:effectLst>
        </p:spPr>
      </p:pic>
      <p:grpSp>
        <p:nvGrpSpPr>
          <p:cNvPr id="1380" name="Google Shape;1380;p55"/>
          <p:cNvGrpSpPr/>
          <p:nvPr/>
        </p:nvGrpSpPr>
        <p:grpSpPr>
          <a:xfrm>
            <a:off x="1638849" y="3159188"/>
            <a:ext cx="812493" cy="106229"/>
            <a:chOff x="1813897" y="2853236"/>
            <a:chExt cx="765203" cy="93900"/>
          </a:xfrm>
        </p:grpSpPr>
        <p:sp>
          <p:nvSpPr>
            <p:cNvPr id="1381" name="Google Shape;1381;p55"/>
            <p:cNvSpPr/>
            <p:nvPr/>
          </p:nvSpPr>
          <p:spPr>
            <a:xfrm rot="10800000" flipH="1">
              <a:off x="1813897" y="28532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5"/>
            <p:cNvSpPr/>
            <p:nvPr/>
          </p:nvSpPr>
          <p:spPr>
            <a:xfrm rot="10800000" flipH="1">
              <a:off x="1981563" y="28532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5"/>
            <p:cNvSpPr/>
            <p:nvPr/>
          </p:nvSpPr>
          <p:spPr>
            <a:xfrm rot="10800000" flipH="1">
              <a:off x="2149550" y="28532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5"/>
            <p:cNvSpPr/>
            <p:nvPr/>
          </p:nvSpPr>
          <p:spPr>
            <a:xfrm rot="10800000" flipH="1">
              <a:off x="2317375" y="2853236"/>
              <a:ext cx="93900" cy="939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5"/>
            <p:cNvSpPr/>
            <p:nvPr/>
          </p:nvSpPr>
          <p:spPr>
            <a:xfrm rot="10800000" flipH="1">
              <a:off x="2485200" y="2853236"/>
              <a:ext cx="93900" cy="939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6" name="Google Shape;1386;p55"/>
          <p:cNvGrpSpPr/>
          <p:nvPr/>
        </p:nvGrpSpPr>
        <p:grpSpPr>
          <a:xfrm>
            <a:off x="6683620" y="3341595"/>
            <a:ext cx="812493" cy="106229"/>
            <a:chOff x="6565047" y="2853236"/>
            <a:chExt cx="765203" cy="93900"/>
          </a:xfrm>
        </p:grpSpPr>
        <p:sp>
          <p:nvSpPr>
            <p:cNvPr id="1387" name="Google Shape;1387;p55"/>
            <p:cNvSpPr/>
            <p:nvPr/>
          </p:nvSpPr>
          <p:spPr>
            <a:xfrm rot="10800000" flipH="1">
              <a:off x="6565047" y="28532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5"/>
            <p:cNvSpPr/>
            <p:nvPr/>
          </p:nvSpPr>
          <p:spPr>
            <a:xfrm rot="10800000" flipH="1">
              <a:off x="6732713" y="28532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5"/>
            <p:cNvSpPr/>
            <p:nvPr/>
          </p:nvSpPr>
          <p:spPr>
            <a:xfrm rot="10800000" flipH="1">
              <a:off x="6900700" y="28532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5"/>
            <p:cNvSpPr/>
            <p:nvPr/>
          </p:nvSpPr>
          <p:spPr>
            <a:xfrm rot="10800000" flipH="1">
              <a:off x="7068525" y="2853236"/>
              <a:ext cx="93900" cy="939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5"/>
            <p:cNvSpPr/>
            <p:nvPr/>
          </p:nvSpPr>
          <p:spPr>
            <a:xfrm rot="10800000" flipH="1">
              <a:off x="7236350" y="2853236"/>
              <a:ext cx="93900" cy="939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2" name="Google Shape;1392;p55"/>
          <p:cNvSpPr/>
          <p:nvPr/>
        </p:nvSpPr>
        <p:spPr>
          <a:xfrm flipH="1">
            <a:off x="640991" y="1720068"/>
            <a:ext cx="359382" cy="1212438"/>
          </a:xfrm>
          <a:custGeom>
            <a:avLst/>
            <a:gdLst/>
            <a:ahLst/>
            <a:cxnLst/>
            <a:rect l="l" t="t" r="r" b="b"/>
            <a:pathLst>
              <a:path w="28348" h="89777" extrusionOk="0">
                <a:moveTo>
                  <a:pt x="22990" y="0"/>
                </a:moveTo>
                <a:cubicBezTo>
                  <a:pt x="20759" y="0"/>
                  <a:pt x="19253" y="2249"/>
                  <a:pt x="18933" y="4480"/>
                </a:cubicBezTo>
                <a:cubicBezTo>
                  <a:pt x="18764" y="5765"/>
                  <a:pt x="18764" y="7016"/>
                  <a:pt x="18764" y="8215"/>
                </a:cubicBezTo>
                <a:cubicBezTo>
                  <a:pt x="18764" y="10616"/>
                  <a:pt x="18764" y="12881"/>
                  <a:pt x="17445" y="15281"/>
                </a:cubicBezTo>
                <a:cubicBezTo>
                  <a:pt x="16634" y="16769"/>
                  <a:pt x="15535" y="18071"/>
                  <a:pt x="14453" y="19322"/>
                </a:cubicBezTo>
                <a:cubicBezTo>
                  <a:pt x="13693" y="20235"/>
                  <a:pt x="12881" y="21181"/>
                  <a:pt x="12221" y="22178"/>
                </a:cubicBezTo>
                <a:cubicBezTo>
                  <a:pt x="9839" y="25694"/>
                  <a:pt x="9010" y="30005"/>
                  <a:pt x="9805" y="34653"/>
                </a:cubicBezTo>
                <a:cubicBezTo>
                  <a:pt x="10515" y="38795"/>
                  <a:pt x="9433" y="42090"/>
                  <a:pt x="6052" y="46030"/>
                </a:cubicBezTo>
                <a:cubicBezTo>
                  <a:pt x="3077" y="49512"/>
                  <a:pt x="1" y="53096"/>
                  <a:pt x="964" y="58167"/>
                </a:cubicBezTo>
                <a:cubicBezTo>
                  <a:pt x="1302" y="59958"/>
                  <a:pt x="2131" y="61716"/>
                  <a:pt x="2924" y="63441"/>
                </a:cubicBezTo>
                <a:cubicBezTo>
                  <a:pt x="4311" y="66364"/>
                  <a:pt x="5714" y="69391"/>
                  <a:pt x="4885" y="72772"/>
                </a:cubicBezTo>
                <a:cubicBezTo>
                  <a:pt x="4599" y="73921"/>
                  <a:pt x="4040" y="74985"/>
                  <a:pt x="3517" y="75999"/>
                </a:cubicBezTo>
                <a:cubicBezTo>
                  <a:pt x="3246" y="76524"/>
                  <a:pt x="2958" y="77065"/>
                  <a:pt x="2722" y="77606"/>
                </a:cubicBezTo>
                <a:cubicBezTo>
                  <a:pt x="1741" y="79837"/>
                  <a:pt x="1471" y="82186"/>
                  <a:pt x="1978" y="84248"/>
                </a:cubicBezTo>
                <a:cubicBezTo>
                  <a:pt x="2367" y="85905"/>
                  <a:pt x="3314" y="87426"/>
                  <a:pt x="4565" y="88441"/>
                </a:cubicBezTo>
                <a:cubicBezTo>
                  <a:pt x="5020" y="88813"/>
                  <a:pt x="5494" y="89101"/>
                  <a:pt x="6001" y="89320"/>
                </a:cubicBezTo>
                <a:cubicBezTo>
                  <a:pt x="6677" y="89624"/>
                  <a:pt x="7472" y="89777"/>
                  <a:pt x="8401" y="89777"/>
                </a:cubicBezTo>
                <a:cubicBezTo>
                  <a:pt x="10768" y="89777"/>
                  <a:pt x="13727" y="88762"/>
                  <a:pt x="15552" y="87309"/>
                </a:cubicBezTo>
                <a:cubicBezTo>
                  <a:pt x="18527" y="84976"/>
                  <a:pt x="18392" y="81866"/>
                  <a:pt x="18239" y="78569"/>
                </a:cubicBezTo>
                <a:cubicBezTo>
                  <a:pt x="18122" y="75932"/>
                  <a:pt x="18003" y="73227"/>
                  <a:pt x="19456" y="70777"/>
                </a:cubicBezTo>
                <a:cubicBezTo>
                  <a:pt x="20099" y="69661"/>
                  <a:pt x="20910" y="68647"/>
                  <a:pt x="21671" y="67649"/>
                </a:cubicBezTo>
                <a:cubicBezTo>
                  <a:pt x="22972" y="65976"/>
                  <a:pt x="24207" y="64403"/>
                  <a:pt x="24832" y="62426"/>
                </a:cubicBezTo>
                <a:cubicBezTo>
                  <a:pt x="25796" y="59418"/>
                  <a:pt x="24967" y="56172"/>
                  <a:pt x="24122" y="53670"/>
                </a:cubicBezTo>
                <a:cubicBezTo>
                  <a:pt x="23885" y="52994"/>
                  <a:pt x="23632" y="52300"/>
                  <a:pt x="23396" y="51624"/>
                </a:cubicBezTo>
                <a:cubicBezTo>
                  <a:pt x="22600" y="49444"/>
                  <a:pt x="21789" y="47195"/>
                  <a:pt x="21536" y="44846"/>
                </a:cubicBezTo>
                <a:cubicBezTo>
                  <a:pt x="21282" y="42226"/>
                  <a:pt x="21773" y="40096"/>
                  <a:pt x="23057" y="38304"/>
                </a:cubicBezTo>
                <a:cubicBezTo>
                  <a:pt x="23396" y="37831"/>
                  <a:pt x="23767" y="37391"/>
                  <a:pt x="24122" y="36952"/>
                </a:cubicBezTo>
                <a:cubicBezTo>
                  <a:pt x="24680" y="36259"/>
                  <a:pt x="25271" y="35532"/>
                  <a:pt x="25728" y="34754"/>
                </a:cubicBezTo>
                <a:cubicBezTo>
                  <a:pt x="27638" y="31441"/>
                  <a:pt x="26826" y="28078"/>
                  <a:pt x="25947" y="24511"/>
                </a:cubicBezTo>
                <a:cubicBezTo>
                  <a:pt x="25187" y="21434"/>
                  <a:pt x="24410" y="18274"/>
                  <a:pt x="25508" y="15130"/>
                </a:cubicBezTo>
                <a:cubicBezTo>
                  <a:pt x="25812" y="14267"/>
                  <a:pt x="26218" y="13439"/>
                  <a:pt x="26623" y="12644"/>
                </a:cubicBezTo>
                <a:cubicBezTo>
                  <a:pt x="26860" y="12155"/>
                  <a:pt x="27097" y="11647"/>
                  <a:pt x="27317" y="11157"/>
                </a:cubicBezTo>
                <a:cubicBezTo>
                  <a:pt x="28162" y="9213"/>
                  <a:pt x="28348" y="6745"/>
                  <a:pt x="27790" y="4530"/>
                </a:cubicBezTo>
                <a:cubicBezTo>
                  <a:pt x="27317" y="2637"/>
                  <a:pt x="26150" y="1082"/>
                  <a:pt x="24663" y="390"/>
                </a:cubicBezTo>
                <a:cubicBezTo>
                  <a:pt x="24105" y="135"/>
                  <a:pt x="23531" y="0"/>
                  <a:pt x="22990" y="0"/>
                </a:cubicBez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3" name="Google Shape;1393;p55"/>
          <p:cNvGrpSpPr/>
          <p:nvPr/>
        </p:nvGrpSpPr>
        <p:grpSpPr>
          <a:xfrm>
            <a:off x="2757583" y="2817284"/>
            <a:ext cx="785480" cy="1163626"/>
            <a:chOff x="8161500" y="2897475"/>
            <a:chExt cx="1020900" cy="1419575"/>
          </a:xfrm>
        </p:grpSpPr>
        <p:sp>
          <p:nvSpPr>
            <p:cNvPr id="1394" name="Google Shape;1394;p55"/>
            <p:cNvSpPr/>
            <p:nvPr/>
          </p:nvSpPr>
          <p:spPr>
            <a:xfrm>
              <a:off x="8424000" y="2897475"/>
              <a:ext cx="758400" cy="758400"/>
            </a:xfrm>
            <a:prstGeom prst="ellipse">
              <a:avLst/>
            </a:prstGeom>
            <a:solidFill>
              <a:schemeClr val="dk1"/>
            </a:solidFill>
            <a:ln>
              <a:noFill/>
            </a:ln>
            <a:effectLst>
              <a:outerShdw blurRad="214313" dist="19050" dir="540000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5"/>
            <p:cNvSpPr/>
            <p:nvPr/>
          </p:nvSpPr>
          <p:spPr>
            <a:xfrm>
              <a:off x="8877600" y="3669350"/>
              <a:ext cx="138900" cy="138900"/>
            </a:xfrm>
            <a:prstGeom prst="ellipse">
              <a:avLst/>
            </a:prstGeom>
            <a:solidFill>
              <a:schemeClr val="dk1"/>
            </a:solidFill>
            <a:ln>
              <a:noFill/>
            </a:ln>
            <a:effectLst>
              <a:outerShdw blurRad="57150" dist="19050" dir="540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6" name="Google Shape;1396;p55"/>
            <p:cNvGrpSpPr/>
            <p:nvPr/>
          </p:nvGrpSpPr>
          <p:grpSpPr>
            <a:xfrm>
              <a:off x="8662225" y="3048175"/>
              <a:ext cx="281950" cy="894600"/>
              <a:chOff x="9961275" y="3048175"/>
              <a:chExt cx="281950" cy="894600"/>
            </a:xfrm>
          </p:grpSpPr>
          <p:cxnSp>
            <p:nvCxnSpPr>
              <p:cNvPr id="1397" name="Google Shape;1397;p55"/>
              <p:cNvCxnSpPr/>
              <p:nvPr/>
            </p:nvCxnSpPr>
            <p:spPr>
              <a:xfrm>
                <a:off x="10097400" y="3048175"/>
                <a:ext cx="0" cy="894600"/>
              </a:xfrm>
              <a:prstGeom prst="straightConnector1">
                <a:avLst/>
              </a:prstGeom>
              <a:noFill/>
              <a:ln w="19050" cap="flat" cmpd="sng">
                <a:solidFill>
                  <a:schemeClr val="accent1"/>
                </a:solidFill>
                <a:prstDash val="solid"/>
                <a:round/>
                <a:headEnd type="none" w="med" len="med"/>
                <a:tailEnd type="none" w="med" len="med"/>
              </a:ln>
              <a:effectLst>
                <a:outerShdw blurRad="57150" dist="19050" dir="5400000" algn="bl" rotWithShape="0">
                  <a:schemeClr val="dk1">
                    <a:alpha val="28000"/>
                  </a:schemeClr>
                </a:outerShdw>
              </a:effectLst>
            </p:spPr>
          </p:cxnSp>
          <p:cxnSp>
            <p:nvCxnSpPr>
              <p:cNvPr id="1398" name="Google Shape;1398;p55"/>
              <p:cNvCxnSpPr/>
              <p:nvPr/>
            </p:nvCxnSpPr>
            <p:spPr>
              <a:xfrm>
                <a:off x="9961275" y="3354450"/>
                <a:ext cx="131400" cy="131400"/>
              </a:xfrm>
              <a:prstGeom prst="straightConnector1">
                <a:avLst/>
              </a:prstGeom>
              <a:noFill/>
              <a:ln w="19050" cap="flat" cmpd="sng">
                <a:solidFill>
                  <a:schemeClr val="accent1"/>
                </a:solidFill>
                <a:prstDash val="solid"/>
                <a:round/>
                <a:headEnd type="none" w="med" len="med"/>
                <a:tailEnd type="none" w="med" len="med"/>
              </a:ln>
              <a:effectLst>
                <a:outerShdw blurRad="57150" dist="19050" dir="5400000" algn="bl" rotWithShape="0">
                  <a:schemeClr val="dk1">
                    <a:alpha val="28000"/>
                  </a:schemeClr>
                </a:outerShdw>
              </a:effectLst>
            </p:spPr>
          </p:cxnSp>
          <p:cxnSp>
            <p:nvCxnSpPr>
              <p:cNvPr id="1399" name="Google Shape;1399;p55"/>
              <p:cNvCxnSpPr/>
              <p:nvPr/>
            </p:nvCxnSpPr>
            <p:spPr>
              <a:xfrm flipH="1">
                <a:off x="10102175" y="3150275"/>
                <a:ext cx="111900" cy="111900"/>
              </a:xfrm>
              <a:prstGeom prst="straightConnector1">
                <a:avLst/>
              </a:prstGeom>
              <a:noFill/>
              <a:ln w="19050" cap="flat" cmpd="sng">
                <a:solidFill>
                  <a:schemeClr val="accent1"/>
                </a:solidFill>
                <a:prstDash val="solid"/>
                <a:round/>
                <a:headEnd type="none" w="med" len="med"/>
                <a:tailEnd type="none" w="med" len="med"/>
              </a:ln>
              <a:effectLst>
                <a:outerShdw blurRad="57150" dist="19050" dir="5400000" algn="bl" rotWithShape="0">
                  <a:schemeClr val="dk1">
                    <a:alpha val="28000"/>
                  </a:schemeClr>
                </a:outerShdw>
              </a:effectLst>
            </p:spPr>
          </p:cxnSp>
          <p:cxnSp>
            <p:nvCxnSpPr>
              <p:cNvPr id="1400" name="Google Shape;1400;p55"/>
              <p:cNvCxnSpPr/>
              <p:nvPr/>
            </p:nvCxnSpPr>
            <p:spPr>
              <a:xfrm flipH="1">
                <a:off x="10092625" y="3753100"/>
                <a:ext cx="150600" cy="150600"/>
              </a:xfrm>
              <a:prstGeom prst="straightConnector1">
                <a:avLst/>
              </a:prstGeom>
              <a:noFill/>
              <a:ln w="19050" cap="flat" cmpd="sng">
                <a:solidFill>
                  <a:schemeClr val="accent1"/>
                </a:solidFill>
                <a:prstDash val="solid"/>
                <a:round/>
                <a:headEnd type="none" w="med" len="med"/>
                <a:tailEnd type="none" w="med" len="med"/>
              </a:ln>
              <a:effectLst>
                <a:outerShdw blurRad="57150" dist="19050" dir="5400000" algn="bl" rotWithShape="0">
                  <a:schemeClr val="dk1">
                    <a:alpha val="28000"/>
                  </a:schemeClr>
                </a:outerShdw>
              </a:effectLst>
            </p:spPr>
          </p:cxnSp>
        </p:grpSp>
        <p:sp>
          <p:nvSpPr>
            <p:cNvPr id="1401" name="Google Shape;1401;p55"/>
            <p:cNvSpPr/>
            <p:nvPr/>
          </p:nvSpPr>
          <p:spPr>
            <a:xfrm>
              <a:off x="8586863" y="3937850"/>
              <a:ext cx="432675" cy="379200"/>
            </a:xfrm>
            <a:custGeom>
              <a:avLst/>
              <a:gdLst/>
              <a:ahLst/>
              <a:cxnLst/>
              <a:rect l="l" t="t" r="r" b="b"/>
              <a:pathLst>
                <a:path w="17307" h="15168" extrusionOk="0">
                  <a:moveTo>
                    <a:pt x="0" y="0"/>
                  </a:moveTo>
                  <a:lnTo>
                    <a:pt x="17307" y="0"/>
                  </a:lnTo>
                  <a:lnTo>
                    <a:pt x="15362" y="15168"/>
                  </a:lnTo>
                  <a:lnTo>
                    <a:pt x="1556" y="15168"/>
                  </a:lnTo>
                  <a:close/>
                </a:path>
              </a:pathLst>
            </a:custGeom>
            <a:gradFill>
              <a:gsLst>
                <a:gs pos="0">
                  <a:schemeClr val="accent6"/>
                </a:gs>
                <a:gs pos="100000">
                  <a:schemeClr val="accent2"/>
                </a:gs>
              </a:gsLst>
              <a:lin ang="0" scaled="0"/>
            </a:gradFill>
            <a:ln>
              <a:noFill/>
            </a:ln>
            <a:effectLst>
              <a:outerShdw blurRad="328613" dist="19050" dir="5400000" algn="bl" rotWithShape="0">
                <a:schemeClr val="dk1">
                  <a:alpha val="24000"/>
                </a:schemeClr>
              </a:outerShdw>
            </a:effectLst>
          </p:spPr>
        </p:sp>
        <p:grpSp>
          <p:nvGrpSpPr>
            <p:cNvPr id="1402" name="Google Shape;1402;p55"/>
            <p:cNvGrpSpPr/>
            <p:nvPr/>
          </p:nvGrpSpPr>
          <p:grpSpPr>
            <a:xfrm>
              <a:off x="8161500" y="3500302"/>
              <a:ext cx="525000" cy="298200"/>
              <a:chOff x="10048800" y="3500302"/>
              <a:chExt cx="525000" cy="298200"/>
            </a:xfrm>
          </p:grpSpPr>
          <p:sp>
            <p:nvSpPr>
              <p:cNvPr id="1403" name="Google Shape;1403;p55"/>
              <p:cNvSpPr/>
              <p:nvPr/>
            </p:nvSpPr>
            <p:spPr>
              <a:xfrm>
                <a:off x="10048800" y="3500302"/>
                <a:ext cx="525000" cy="298200"/>
              </a:xfrm>
              <a:prstGeom prst="wedgeRoundRectCallout">
                <a:avLst>
                  <a:gd name="adj1" fmla="val 31681"/>
                  <a:gd name="adj2" fmla="val 70641"/>
                  <a:gd name="adj3"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5"/>
              <p:cNvSpPr/>
              <p:nvPr/>
            </p:nvSpPr>
            <p:spPr>
              <a:xfrm>
                <a:off x="10111975" y="3601931"/>
                <a:ext cx="78600" cy="786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5"/>
              <p:cNvSpPr/>
              <p:nvPr/>
            </p:nvSpPr>
            <p:spPr>
              <a:xfrm>
                <a:off x="10271953" y="3601931"/>
                <a:ext cx="78600" cy="786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5"/>
              <p:cNvSpPr/>
              <p:nvPr/>
            </p:nvSpPr>
            <p:spPr>
              <a:xfrm>
                <a:off x="10431932" y="3601931"/>
                <a:ext cx="78600" cy="786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07" name="Google Shape;1407;p55">
            <a:hlinkClick r:id="rId3"/>
          </p:cNvPr>
          <p:cNvPicPr preferRelativeResize="0"/>
          <p:nvPr/>
        </p:nvPicPr>
        <p:blipFill rotWithShape="1">
          <a:blip r:embed="rId6">
            <a:alphaModFix/>
          </a:blip>
          <a:srcRect l="1559" r="1569"/>
          <a:stretch/>
        </p:blipFill>
        <p:spPr>
          <a:xfrm>
            <a:off x="5977450" y="1955050"/>
            <a:ext cx="2242200" cy="1212300"/>
          </a:xfrm>
          <a:prstGeom prst="roundRect">
            <a:avLst>
              <a:gd name="adj" fmla="val 3418"/>
            </a:avLst>
          </a:prstGeom>
          <a:noFill/>
          <a:ln>
            <a:noFill/>
          </a:ln>
          <a:effectLst>
            <a:outerShdw blurRad="57150" dist="19050" dir="5400000" algn="bl" rotWithShape="0">
              <a:schemeClr val="dk1">
                <a:alpha val="20000"/>
              </a:schemeClr>
            </a:outerShdw>
          </a:effectLst>
        </p:spPr>
      </p:pic>
      <p:grpSp>
        <p:nvGrpSpPr>
          <p:cNvPr id="1408" name="Google Shape;1408;p55"/>
          <p:cNvGrpSpPr/>
          <p:nvPr/>
        </p:nvGrpSpPr>
        <p:grpSpPr>
          <a:xfrm>
            <a:off x="6135774" y="1632892"/>
            <a:ext cx="1909164" cy="147941"/>
            <a:chOff x="3569150" y="3296850"/>
            <a:chExt cx="2008800" cy="146100"/>
          </a:xfrm>
        </p:grpSpPr>
        <p:sp>
          <p:nvSpPr>
            <p:cNvPr id="1409" name="Google Shape;1409;p55"/>
            <p:cNvSpPr/>
            <p:nvPr/>
          </p:nvSpPr>
          <p:spPr>
            <a:xfrm>
              <a:off x="3569150" y="3296850"/>
              <a:ext cx="20088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0" name="Google Shape;1410;p55"/>
            <p:cNvGrpSpPr/>
            <p:nvPr/>
          </p:nvGrpSpPr>
          <p:grpSpPr>
            <a:xfrm rot="10800000" flipH="1">
              <a:off x="3595847" y="3322949"/>
              <a:ext cx="429322" cy="93999"/>
              <a:chOff x="5795037" y="809024"/>
              <a:chExt cx="431653" cy="94500"/>
            </a:xfrm>
          </p:grpSpPr>
          <p:sp>
            <p:nvSpPr>
              <p:cNvPr id="1411" name="Google Shape;1411;p55"/>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5"/>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5"/>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4" name="Google Shape;1414;p55"/>
          <p:cNvGrpSpPr/>
          <p:nvPr/>
        </p:nvGrpSpPr>
        <p:grpSpPr>
          <a:xfrm>
            <a:off x="3613321" y="2630546"/>
            <a:ext cx="1909164" cy="147941"/>
            <a:chOff x="3569150" y="3296850"/>
            <a:chExt cx="2008800" cy="146100"/>
          </a:xfrm>
        </p:grpSpPr>
        <p:sp>
          <p:nvSpPr>
            <p:cNvPr id="1415" name="Google Shape;1415;p55"/>
            <p:cNvSpPr/>
            <p:nvPr/>
          </p:nvSpPr>
          <p:spPr>
            <a:xfrm>
              <a:off x="3569150" y="3296850"/>
              <a:ext cx="20088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6" name="Google Shape;1416;p55"/>
            <p:cNvGrpSpPr/>
            <p:nvPr/>
          </p:nvGrpSpPr>
          <p:grpSpPr>
            <a:xfrm rot="10800000" flipH="1">
              <a:off x="3595847" y="3322949"/>
              <a:ext cx="429322" cy="93999"/>
              <a:chOff x="5795037" y="809024"/>
              <a:chExt cx="431653" cy="94500"/>
            </a:xfrm>
          </p:grpSpPr>
          <p:sp>
            <p:nvSpPr>
              <p:cNvPr id="1417" name="Google Shape;1417;p55"/>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5"/>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5"/>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0" name="Google Shape;1420;p55"/>
          <p:cNvGrpSpPr/>
          <p:nvPr/>
        </p:nvGrpSpPr>
        <p:grpSpPr>
          <a:xfrm>
            <a:off x="5436035" y="2498751"/>
            <a:ext cx="665875" cy="494144"/>
            <a:chOff x="5779976" y="1418876"/>
            <a:chExt cx="421200" cy="293400"/>
          </a:xfrm>
        </p:grpSpPr>
        <p:sp>
          <p:nvSpPr>
            <p:cNvPr id="1421" name="Google Shape;1421;p55"/>
            <p:cNvSpPr/>
            <p:nvPr/>
          </p:nvSpPr>
          <p:spPr>
            <a:xfrm>
              <a:off x="5779976" y="1418876"/>
              <a:ext cx="421200" cy="293400"/>
            </a:xfrm>
            <a:prstGeom prst="wedgeRoundRectCallout">
              <a:avLst>
                <a:gd name="adj1" fmla="val -17374"/>
                <a:gd name="adj2" fmla="val 73101"/>
                <a:gd name="adj3" fmla="val 0"/>
              </a:avLst>
            </a:prstGeom>
            <a:solidFill>
              <a:schemeClr val="accent4"/>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5"/>
            <p:cNvSpPr/>
            <p:nvPr/>
          </p:nvSpPr>
          <p:spPr>
            <a:xfrm>
              <a:off x="5908478" y="1501513"/>
              <a:ext cx="157557" cy="139114"/>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chemeClr val="lt1"/>
            </a:solidFill>
            <a:ln>
              <a:noFill/>
            </a:ln>
            <a:effectLst>
              <a:outerShdw blurRad="57150" dist="19050"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423" name="Google Shape;1423;p55"/>
          <p:cNvGrpSpPr/>
          <p:nvPr/>
        </p:nvGrpSpPr>
        <p:grpSpPr>
          <a:xfrm>
            <a:off x="2974708" y="1291343"/>
            <a:ext cx="1600473" cy="723071"/>
            <a:chOff x="3011608" y="3219926"/>
            <a:chExt cx="566840" cy="240351"/>
          </a:xfrm>
        </p:grpSpPr>
        <p:sp>
          <p:nvSpPr>
            <p:cNvPr id="1424" name="Google Shape;1424;p55"/>
            <p:cNvSpPr/>
            <p:nvPr/>
          </p:nvSpPr>
          <p:spPr>
            <a:xfrm>
              <a:off x="3386082" y="3235619"/>
              <a:ext cx="60710" cy="60710"/>
            </a:xfrm>
            <a:custGeom>
              <a:avLst/>
              <a:gdLst/>
              <a:ahLst/>
              <a:cxnLst/>
              <a:rect l="l" t="t" r="r" b="b"/>
              <a:pathLst>
                <a:path w="5219" h="5219" extrusionOk="0">
                  <a:moveTo>
                    <a:pt x="2600" y="1"/>
                  </a:moveTo>
                  <a:cubicBezTo>
                    <a:pt x="1173" y="1"/>
                    <a:pt x="1" y="1153"/>
                    <a:pt x="1" y="2600"/>
                  </a:cubicBezTo>
                  <a:cubicBezTo>
                    <a:pt x="1" y="4046"/>
                    <a:pt x="1173" y="5219"/>
                    <a:pt x="2600" y="5219"/>
                  </a:cubicBezTo>
                  <a:cubicBezTo>
                    <a:pt x="4046" y="5219"/>
                    <a:pt x="5219" y="4046"/>
                    <a:pt x="5219" y="2600"/>
                  </a:cubicBezTo>
                  <a:cubicBezTo>
                    <a:pt x="5219" y="1153"/>
                    <a:pt x="4046" y="1"/>
                    <a:pt x="2600" y="1"/>
                  </a:cubicBezTo>
                  <a:close/>
                </a:path>
              </a:pathLst>
            </a:custGeom>
            <a:solidFill>
              <a:srgbClr val="C7A2FF"/>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5"/>
            <p:cNvSpPr/>
            <p:nvPr/>
          </p:nvSpPr>
          <p:spPr>
            <a:xfrm>
              <a:off x="3011608" y="3291106"/>
              <a:ext cx="566840" cy="169171"/>
            </a:xfrm>
            <a:custGeom>
              <a:avLst/>
              <a:gdLst/>
              <a:ahLst/>
              <a:cxnLst/>
              <a:rect l="l" t="t" r="r" b="b"/>
              <a:pathLst>
                <a:path w="48729" h="14543" extrusionOk="0">
                  <a:moveTo>
                    <a:pt x="0" y="0"/>
                  </a:moveTo>
                  <a:lnTo>
                    <a:pt x="0" y="11688"/>
                  </a:lnTo>
                  <a:cubicBezTo>
                    <a:pt x="0" y="13271"/>
                    <a:pt x="1271" y="14542"/>
                    <a:pt x="2854" y="14542"/>
                  </a:cubicBezTo>
                  <a:lnTo>
                    <a:pt x="45875" y="14542"/>
                  </a:lnTo>
                  <a:cubicBezTo>
                    <a:pt x="47438" y="14542"/>
                    <a:pt x="48728" y="13271"/>
                    <a:pt x="48728" y="11688"/>
                  </a:cubicBezTo>
                  <a:lnTo>
                    <a:pt x="48728" y="0"/>
                  </a:lnTo>
                  <a:close/>
                </a:path>
              </a:pathLst>
            </a:custGeom>
            <a:solidFill>
              <a:schemeClr val="lt1"/>
            </a:solidFill>
            <a:ln>
              <a:noFill/>
            </a:ln>
            <a:effectLst>
              <a:outerShdw blurRad="57150" dist="19050" dir="5400000" algn="bl" rotWithShape="0">
                <a:schemeClr val="dk1">
                  <a:alpha val="3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5"/>
            <p:cNvSpPr/>
            <p:nvPr/>
          </p:nvSpPr>
          <p:spPr>
            <a:xfrm>
              <a:off x="3011608" y="3219926"/>
              <a:ext cx="566840" cy="71191"/>
            </a:xfrm>
            <a:custGeom>
              <a:avLst/>
              <a:gdLst/>
              <a:ahLst/>
              <a:cxnLst/>
              <a:rect l="l" t="t" r="r" b="b"/>
              <a:pathLst>
                <a:path w="48729" h="6120" extrusionOk="0">
                  <a:moveTo>
                    <a:pt x="2854" y="1"/>
                  </a:moveTo>
                  <a:cubicBezTo>
                    <a:pt x="1271" y="1"/>
                    <a:pt x="0" y="1291"/>
                    <a:pt x="0" y="2854"/>
                  </a:cubicBezTo>
                  <a:lnTo>
                    <a:pt x="0" y="6119"/>
                  </a:lnTo>
                  <a:lnTo>
                    <a:pt x="48728" y="6119"/>
                  </a:lnTo>
                  <a:lnTo>
                    <a:pt x="48728" y="2854"/>
                  </a:lnTo>
                  <a:cubicBezTo>
                    <a:pt x="48728" y="1291"/>
                    <a:pt x="47438" y="1"/>
                    <a:pt x="45875" y="1"/>
                  </a:cubicBezTo>
                  <a:close/>
                </a:path>
              </a:pathLst>
            </a:custGeom>
            <a:solidFill>
              <a:schemeClr val="accent6"/>
            </a:solidFill>
            <a:ln>
              <a:noFill/>
            </a:ln>
            <a:effectLst>
              <a:outerShdw blurRad="57150" dist="19050" dir="5400000" algn="bl" rotWithShape="0">
                <a:schemeClr val="dk1">
                  <a:alpha val="2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5"/>
            <p:cNvSpPr/>
            <p:nvPr/>
          </p:nvSpPr>
          <p:spPr>
            <a:xfrm>
              <a:off x="3055044" y="3242901"/>
              <a:ext cx="22509" cy="22509"/>
            </a:xfrm>
            <a:custGeom>
              <a:avLst/>
              <a:gdLst/>
              <a:ahLst/>
              <a:cxnLst/>
              <a:rect l="l" t="t" r="r" b="b"/>
              <a:pathLst>
                <a:path w="1935" h="1935" extrusionOk="0">
                  <a:moveTo>
                    <a:pt x="977" y="0"/>
                  </a:moveTo>
                  <a:cubicBezTo>
                    <a:pt x="430" y="0"/>
                    <a:pt x="0" y="430"/>
                    <a:pt x="0" y="978"/>
                  </a:cubicBezTo>
                  <a:cubicBezTo>
                    <a:pt x="0" y="1505"/>
                    <a:pt x="430" y="1935"/>
                    <a:pt x="977" y="1935"/>
                  </a:cubicBezTo>
                  <a:cubicBezTo>
                    <a:pt x="1504" y="1935"/>
                    <a:pt x="1934" y="1505"/>
                    <a:pt x="1934" y="978"/>
                  </a:cubicBezTo>
                  <a:cubicBezTo>
                    <a:pt x="1934" y="430"/>
                    <a:pt x="1504" y="0"/>
                    <a:pt x="977" y="0"/>
                  </a:cubicBezTo>
                  <a:close/>
                </a:path>
              </a:pathLst>
            </a:custGeom>
            <a:solidFill>
              <a:schemeClr val="accent3"/>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5"/>
            <p:cNvSpPr/>
            <p:nvPr/>
          </p:nvSpPr>
          <p:spPr>
            <a:xfrm>
              <a:off x="3104145" y="3242901"/>
              <a:ext cx="22521" cy="22509"/>
            </a:xfrm>
            <a:custGeom>
              <a:avLst/>
              <a:gdLst/>
              <a:ahLst/>
              <a:cxnLst/>
              <a:rect l="l" t="t" r="r" b="b"/>
              <a:pathLst>
                <a:path w="1936" h="1935" extrusionOk="0">
                  <a:moveTo>
                    <a:pt x="978" y="0"/>
                  </a:moveTo>
                  <a:cubicBezTo>
                    <a:pt x="431" y="0"/>
                    <a:pt x="1" y="430"/>
                    <a:pt x="1" y="978"/>
                  </a:cubicBezTo>
                  <a:cubicBezTo>
                    <a:pt x="1" y="1505"/>
                    <a:pt x="431" y="1935"/>
                    <a:pt x="978" y="1935"/>
                  </a:cubicBezTo>
                  <a:cubicBezTo>
                    <a:pt x="1505" y="1935"/>
                    <a:pt x="1935" y="1505"/>
                    <a:pt x="1935" y="978"/>
                  </a:cubicBezTo>
                  <a:cubicBezTo>
                    <a:pt x="1935" y="430"/>
                    <a:pt x="1505" y="0"/>
                    <a:pt x="978" y="0"/>
                  </a:cubicBezTo>
                  <a:close/>
                </a:path>
              </a:pathLst>
            </a:custGeom>
            <a:solidFill>
              <a:schemeClr val="accen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5"/>
            <p:cNvSpPr/>
            <p:nvPr/>
          </p:nvSpPr>
          <p:spPr>
            <a:xfrm>
              <a:off x="3153257" y="3242901"/>
              <a:ext cx="22521" cy="22509"/>
            </a:xfrm>
            <a:custGeom>
              <a:avLst/>
              <a:gdLst/>
              <a:ahLst/>
              <a:cxnLst/>
              <a:rect l="l" t="t" r="r" b="b"/>
              <a:pathLst>
                <a:path w="1936" h="1935" extrusionOk="0">
                  <a:moveTo>
                    <a:pt x="958" y="0"/>
                  </a:moveTo>
                  <a:cubicBezTo>
                    <a:pt x="431" y="0"/>
                    <a:pt x="1" y="430"/>
                    <a:pt x="1" y="978"/>
                  </a:cubicBezTo>
                  <a:cubicBezTo>
                    <a:pt x="1" y="1505"/>
                    <a:pt x="431" y="1935"/>
                    <a:pt x="958" y="1935"/>
                  </a:cubicBezTo>
                  <a:cubicBezTo>
                    <a:pt x="1505" y="1935"/>
                    <a:pt x="1935" y="1505"/>
                    <a:pt x="1935" y="978"/>
                  </a:cubicBezTo>
                  <a:cubicBezTo>
                    <a:pt x="1935" y="430"/>
                    <a:pt x="1505" y="0"/>
                    <a:pt x="958" y="0"/>
                  </a:cubicBezTo>
                  <a:close/>
                </a:path>
              </a:pathLst>
            </a:custGeom>
            <a:solidFill>
              <a:schemeClr val="accent4"/>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5"/>
            <p:cNvSpPr/>
            <p:nvPr/>
          </p:nvSpPr>
          <p:spPr>
            <a:xfrm>
              <a:off x="3072318" y="3331575"/>
              <a:ext cx="86872" cy="86627"/>
            </a:xfrm>
            <a:custGeom>
              <a:avLst/>
              <a:gdLst/>
              <a:ahLst/>
              <a:cxnLst/>
              <a:rect l="l" t="t" r="r" b="b"/>
              <a:pathLst>
                <a:path w="7468" h="7447" extrusionOk="0">
                  <a:moveTo>
                    <a:pt x="3733" y="0"/>
                  </a:moveTo>
                  <a:cubicBezTo>
                    <a:pt x="1681" y="0"/>
                    <a:pt x="1" y="1661"/>
                    <a:pt x="1" y="3714"/>
                  </a:cubicBezTo>
                  <a:cubicBezTo>
                    <a:pt x="1" y="5786"/>
                    <a:pt x="1681" y="7446"/>
                    <a:pt x="3733" y="7446"/>
                  </a:cubicBezTo>
                  <a:cubicBezTo>
                    <a:pt x="5805" y="7446"/>
                    <a:pt x="7467" y="5786"/>
                    <a:pt x="7467" y="3714"/>
                  </a:cubicBezTo>
                  <a:cubicBezTo>
                    <a:pt x="7467" y="1661"/>
                    <a:pt x="5805" y="0"/>
                    <a:pt x="3733" y="0"/>
                  </a:cubicBezTo>
                  <a:close/>
                </a:path>
              </a:pathLst>
            </a:custGeom>
            <a:solidFill>
              <a:schemeClr val="dk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5"/>
            <p:cNvSpPr/>
            <p:nvPr/>
          </p:nvSpPr>
          <p:spPr>
            <a:xfrm>
              <a:off x="3197135" y="3342940"/>
              <a:ext cx="304923" cy="20020"/>
            </a:xfrm>
            <a:custGeom>
              <a:avLst/>
              <a:gdLst/>
              <a:ahLst/>
              <a:cxnLst/>
              <a:rect l="l" t="t" r="r" b="b"/>
              <a:pathLst>
                <a:path w="26213" h="1721" extrusionOk="0">
                  <a:moveTo>
                    <a:pt x="803" y="1"/>
                  </a:moveTo>
                  <a:cubicBezTo>
                    <a:pt x="352" y="1"/>
                    <a:pt x="0" y="352"/>
                    <a:pt x="0" y="801"/>
                  </a:cubicBezTo>
                  <a:lnTo>
                    <a:pt x="0" y="918"/>
                  </a:lnTo>
                  <a:cubicBezTo>
                    <a:pt x="0" y="1369"/>
                    <a:pt x="352" y="1721"/>
                    <a:pt x="803" y="1721"/>
                  </a:cubicBezTo>
                  <a:lnTo>
                    <a:pt x="25410" y="1721"/>
                  </a:lnTo>
                  <a:cubicBezTo>
                    <a:pt x="25840" y="1721"/>
                    <a:pt x="26212" y="1369"/>
                    <a:pt x="26212" y="918"/>
                  </a:cubicBezTo>
                  <a:lnTo>
                    <a:pt x="26212" y="801"/>
                  </a:lnTo>
                  <a:cubicBezTo>
                    <a:pt x="26212" y="352"/>
                    <a:pt x="25840" y="1"/>
                    <a:pt x="25410" y="1"/>
                  </a:cubicBezTo>
                  <a:close/>
                </a:path>
              </a:pathLst>
            </a:custGeom>
            <a:solidFill>
              <a:schemeClr val="l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5"/>
            <p:cNvSpPr/>
            <p:nvPr/>
          </p:nvSpPr>
          <p:spPr>
            <a:xfrm>
              <a:off x="3197135" y="3392960"/>
              <a:ext cx="169858" cy="20020"/>
            </a:xfrm>
            <a:custGeom>
              <a:avLst/>
              <a:gdLst/>
              <a:ahLst/>
              <a:cxnLst/>
              <a:rect l="l" t="t" r="r" b="b"/>
              <a:pathLst>
                <a:path w="14602" h="1721" extrusionOk="0">
                  <a:moveTo>
                    <a:pt x="803" y="1"/>
                  </a:moveTo>
                  <a:cubicBezTo>
                    <a:pt x="352" y="1"/>
                    <a:pt x="0" y="352"/>
                    <a:pt x="0" y="801"/>
                  </a:cubicBezTo>
                  <a:lnTo>
                    <a:pt x="0" y="919"/>
                  </a:lnTo>
                  <a:cubicBezTo>
                    <a:pt x="0" y="1369"/>
                    <a:pt x="352" y="1721"/>
                    <a:pt x="803" y="1721"/>
                  </a:cubicBezTo>
                  <a:lnTo>
                    <a:pt x="13820" y="1721"/>
                  </a:lnTo>
                  <a:cubicBezTo>
                    <a:pt x="14250" y="1721"/>
                    <a:pt x="14602" y="1369"/>
                    <a:pt x="14602" y="919"/>
                  </a:cubicBezTo>
                  <a:lnTo>
                    <a:pt x="14602" y="801"/>
                  </a:lnTo>
                  <a:cubicBezTo>
                    <a:pt x="14602" y="352"/>
                    <a:pt x="14250" y="1"/>
                    <a:pt x="13820" y="1"/>
                  </a:cubicBezTo>
                  <a:close/>
                </a:path>
              </a:pathLst>
            </a:custGeom>
            <a:solidFill>
              <a:schemeClr val="l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5"/>
            <p:cNvSpPr/>
            <p:nvPr/>
          </p:nvSpPr>
          <p:spPr>
            <a:xfrm>
              <a:off x="3387454" y="3392960"/>
              <a:ext cx="48659" cy="20020"/>
            </a:xfrm>
            <a:custGeom>
              <a:avLst/>
              <a:gdLst/>
              <a:ahLst/>
              <a:cxnLst/>
              <a:rect l="l" t="t" r="r" b="b"/>
              <a:pathLst>
                <a:path w="4183" h="1721" extrusionOk="0">
                  <a:moveTo>
                    <a:pt x="860" y="1"/>
                  </a:moveTo>
                  <a:cubicBezTo>
                    <a:pt x="371" y="1"/>
                    <a:pt x="0" y="392"/>
                    <a:pt x="0" y="861"/>
                  </a:cubicBezTo>
                  <a:cubicBezTo>
                    <a:pt x="0" y="1330"/>
                    <a:pt x="371" y="1721"/>
                    <a:pt x="860" y="1721"/>
                  </a:cubicBezTo>
                  <a:lnTo>
                    <a:pt x="3323" y="1721"/>
                  </a:lnTo>
                  <a:cubicBezTo>
                    <a:pt x="3792" y="1721"/>
                    <a:pt x="4183" y="1330"/>
                    <a:pt x="4183" y="861"/>
                  </a:cubicBezTo>
                  <a:cubicBezTo>
                    <a:pt x="4183" y="392"/>
                    <a:pt x="3792" y="1"/>
                    <a:pt x="3323" y="1"/>
                  </a:cubicBezTo>
                  <a:close/>
                </a:path>
              </a:pathLst>
            </a:custGeom>
            <a:solidFill>
              <a:schemeClr val="l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38" name="Google Shape;1438;p56"/>
          <p:cNvGrpSpPr/>
          <p:nvPr/>
        </p:nvGrpSpPr>
        <p:grpSpPr>
          <a:xfrm>
            <a:off x="3291050" y="1230253"/>
            <a:ext cx="2546711" cy="1677659"/>
            <a:chOff x="3595871" y="1774650"/>
            <a:chExt cx="1952400" cy="1133400"/>
          </a:xfrm>
        </p:grpSpPr>
        <p:sp>
          <p:nvSpPr>
            <p:cNvPr id="1439" name="Google Shape;1439;p56"/>
            <p:cNvSpPr/>
            <p:nvPr/>
          </p:nvSpPr>
          <p:spPr>
            <a:xfrm>
              <a:off x="3595871" y="1774650"/>
              <a:ext cx="1952400" cy="11334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0" name="Google Shape;1440;p56"/>
            <p:cNvGrpSpPr/>
            <p:nvPr/>
          </p:nvGrpSpPr>
          <p:grpSpPr>
            <a:xfrm>
              <a:off x="3696672" y="1850950"/>
              <a:ext cx="1750805" cy="94001"/>
              <a:chOff x="3569131" y="3296864"/>
              <a:chExt cx="2721600" cy="146100"/>
            </a:xfrm>
          </p:grpSpPr>
          <p:sp>
            <p:nvSpPr>
              <p:cNvPr id="1441" name="Google Shape;1441;p56"/>
              <p:cNvSpPr/>
              <p:nvPr/>
            </p:nvSpPr>
            <p:spPr>
              <a:xfrm>
                <a:off x="3569131" y="3296864"/>
                <a:ext cx="27216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2" name="Google Shape;1442;p56"/>
              <p:cNvGrpSpPr/>
              <p:nvPr/>
            </p:nvGrpSpPr>
            <p:grpSpPr>
              <a:xfrm rot="10800000" flipH="1">
                <a:off x="3595847" y="3322949"/>
                <a:ext cx="429322" cy="93999"/>
                <a:chOff x="5795037" y="809024"/>
                <a:chExt cx="431653" cy="94500"/>
              </a:xfrm>
            </p:grpSpPr>
            <p:sp>
              <p:nvSpPr>
                <p:cNvPr id="1443" name="Google Shape;1443;p56"/>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6"/>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6"/>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46" name="Google Shape;1446;p56"/>
          <p:cNvGrpSpPr/>
          <p:nvPr/>
        </p:nvGrpSpPr>
        <p:grpSpPr>
          <a:xfrm>
            <a:off x="6615780" y="865423"/>
            <a:ext cx="1395380" cy="869431"/>
            <a:chOff x="6142599" y="1774650"/>
            <a:chExt cx="1952400" cy="1133400"/>
          </a:xfrm>
        </p:grpSpPr>
        <p:sp>
          <p:nvSpPr>
            <p:cNvPr id="1447" name="Google Shape;1447;p56"/>
            <p:cNvSpPr/>
            <p:nvPr/>
          </p:nvSpPr>
          <p:spPr>
            <a:xfrm>
              <a:off x="6142599" y="1774650"/>
              <a:ext cx="1952400" cy="11334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8" name="Google Shape;1448;p56"/>
            <p:cNvGrpSpPr/>
            <p:nvPr/>
          </p:nvGrpSpPr>
          <p:grpSpPr>
            <a:xfrm>
              <a:off x="6243397" y="1850950"/>
              <a:ext cx="1750805" cy="94001"/>
              <a:chOff x="3569131" y="3296864"/>
              <a:chExt cx="2721600" cy="146100"/>
            </a:xfrm>
          </p:grpSpPr>
          <p:sp>
            <p:nvSpPr>
              <p:cNvPr id="1449" name="Google Shape;1449;p56"/>
              <p:cNvSpPr/>
              <p:nvPr/>
            </p:nvSpPr>
            <p:spPr>
              <a:xfrm>
                <a:off x="3569131" y="3296864"/>
                <a:ext cx="27216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0" name="Google Shape;1450;p56"/>
              <p:cNvGrpSpPr/>
              <p:nvPr/>
            </p:nvGrpSpPr>
            <p:grpSpPr>
              <a:xfrm rot="10800000" flipH="1">
                <a:off x="3595847" y="3322949"/>
                <a:ext cx="429322" cy="93999"/>
                <a:chOff x="5795037" y="809024"/>
                <a:chExt cx="431653" cy="94500"/>
              </a:xfrm>
            </p:grpSpPr>
            <p:sp>
              <p:nvSpPr>
                <p:cNvPr id="1451" name="Google Shape;1451;p56"/>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6"/>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6"/>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54" name="Google Shape;1454;p56"/>
          <p:cNvSpPr/>
          <p:nvPr/>
        </p:nvSpPr>
        <p:spPr>
          <a:xfrm>
            <a:off x="1430150" y="3497125"/>
            <a:ext cx="1952400" cy="3381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6"/>
          <p:cNvSpPr/>
          <p:nvPr/>
        </p:nvSpPr>
        <p:spPr>
          <a:xfrm>
            <a:off x="4382324" y="3373050"/>
            <a:ext cx="1532100" cy="3381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Contest Page</a:t>
            </a:r>
            <a:endParaRPr/>
          </a:p>
        </p:txBody>
      </p:sp>
      <p:sp>
        <p:nvSpPr>
          <p:cNvPr id="1457" name="Google Shape;1457;p56"/>
          <p:cNvSpPr txBox="1">
            <a:spLocks noGrp="1"/>
          </p:cNvSpPr>
          <p:nvPr>
            <p:ph type="title" idx="2"/>
          </p:nvPr>
        </p:nvSpPr>
        <p:spPr>
          <a:xfrm>
            <a:off x="1608350" y="3583900"/>
            <a:ext cx="1596000" cy="17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Main page</a:t>
            </a:r>
            <a:endParaRPr/>
          </a:p>
        </p:txBody>
      </p:sp>
      <p:sp>
        <p:nvSpPr>
          <p:cNvPr id="1458" name="Google Shape;1458;p56"/>
          <p:cNvSpPr/>
          <p:nvPr/>
        </p:nvSpPr>
        <p:spPr>
          <a:xfrm flipH="1">
            <a:off x="288128" y="1937722"/>
            <a:ext cx="872875" cy="1208733"/>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1"/>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690025" lvl="0" indent="0" algn="l" rtl="0">
              <a:spcBef>
                <a:spcPts val="0"/>
              </a:spcBef>
              <a:spcAft>
                <a:spcPts val="0"/>
              </a:spcAft>
              <a:buNone/>
            </a:pPr>
            <a:endParaRPr/>
          </a:p>
        </p:txBody>
      </p:sp>
      <p:sp>
        <p:nvSpPr>
          <p:cNvPr id="1459" name="Google Shape;1459;p56"/>
          <p:cNvSpPr txBox="1">
            <a:spLocks noGrp="1"/>
          </p:cNvSpPr>
          <p:nvPr>
            <p:ph type="subTitle" idx="1"/>
          </p:nvPr>
        </p:nvSpPr>
        <p:spPr>
          <a:xfrm>
            <a:off x="1318700" y="3644100"/>
            <a:ext cx="2175300" cy="8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Contest purpose, general information, submission link</a:t>
            </a:r>
            <a:endParaRPr/>
          </a:p>
        </p:txBody>
      </p:sp>
      <p:sp>
        <p:nvSpPr>
          <p:cNvPr id="1460" name="Google Shape;1460;p56"/>
          <p:cNvSpPr txBox="1">
            <a:spLocks noGrp="1"/>
          </p:cNvSpPr>
          <p:nvPr>
            <p:ph type="title" idx="3"/>
          </p:nvPr>
        </p:nvSpPr>
        <p:spPr>
          <a:xfrm>
            <a:off x="4446400" y="3459825"/>
            <a:ext cx="1349100" cy="17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Details</a:t>
            </a:r>
            <a:endParaRPr/>
          </a:p>
        </p:txBody>
      </p:sp>
      <p:sp>
        <p:nvSpPr>
          <p:cNvPr id="1461" name="Google Shape;1461;p56"/>
          <p:cNvSpPr txBox="1">
            <a:spLocks noGrp="1"/>
          </p:cNvSpPr>
          <p:nvPr>
            <p:ph type="subTitle" idx="4"/>
          </p:nvPr>
        </p:nvSpPr>
        <p:spPr>
          <a:xfrm>
            <a:off x="4181249" y="3596225"/>
            <a:ext cx="1731600" cy="869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Detailed judging info, rules, FAQs, etc about contest</a:t>
            </a:r>
            <a:endParaRPr/>
          </a:p>
        </p:txBody>
      </p:sp>
      <p:grpSp>
        <p:nvGrpSpPr>
          <p:cNvPr id="1462" name="Google Shape;1462;p56"/>
          <p:cNvGrpSpPr/>
          <p:nvPr/>
        </p:nvGrpSpPr>
        <p:grpSpPr>
          <a:xfrm>
            <a:off x="632649" y="1349819"/>
            <a:ext cx="2585954" cy="1746909"/>
            <a:chOff x="1049150" y="1774650"/>
            <a:chExt cx="1952400" cy="1133400"/>
          </a:xfrm>
        </p:grpSpPr>
        <p:sp>
          <p:nvSpPr>
            <p:cNvPr id="1463" name="Google Shape;1463;p56"/>
            <p:cNvSpPr/>
            <p:nvPr/>
          </p:nvSpPr>
          <p:spPr>
            <a:xfrm>
              <a:off x="1049150" y="1774650"/>
              <a:ext cx="1952400" cy="11334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4" name="Google Shape;1464;p56"/>
            <p:cNvGrpSpPr/>
            <p:nvPr/>
          </p:nvGrpSpPr>
          <p:grpSpPr>
            <a:xfrm>
              <a:off x="1115247" y="1850950"/>
              <a:ext cx="1750805" cy="94001"/>
              <a:chOff x="3569131" y="3296864"/>
              <a:chExt cx="2721600" cy="146100"/>
            </a:xfrm>
          </p:grpSpPr>
          <p:sp>
            <p:nvSpPr>
              <p:cNvPr id="1465" name="Google Shape;1465;p56"/>
              <p:cNvSpPr/>
              <p:nvPr/>
            </p:nvSpPr>
            <p:spPr>
              <a:xfrm>
                <a:off x="3569131" y="3296864"/>
                <a:ext cx="27216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6" name="Google Shape;1466;p56"/>
              <p:cNvGrpSpPr/>
              <p:nvPr/>
            </p:nvGrpSpPr>
            <p:grpSpPr>
              <a:xfrm rot="10800000" flipH="1">
                <a:off x="3595847" y="3322949"/>
                <a:ext cx="429322" cy="93999"/>
                <a:chOff x="5795037" y="809024"/>
                <a:chExt cx="431653" cy="94500"/>
              </a:xfrm>
            </p:grpSpPr>
            <p:sp>
              <p:nvSpPr>
                <p:cNvPr id="1467" name="Google Shape;1467;p56"/>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6"/>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6"/>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70" name="Google Shape;1470;p56"/>
            <p:cNvGrpSpPr/>
            <p:nvPr/>
          </p:nvGrpSpPr>
          <p:grpSpPr>
            <a:xfrm>
              <a:off x="1784688" y="2271150"/>
              <a:ext cx="471637" cy="399688"/>
              <a:chOff x="-49764975" y="3598250"/>
              <a:chExt cx="299300" cy="253625"/>
            </a:xfrm>
          </p:grpSpPr>
          <p:sp>
            <p:nvSpPr>
              <p:cNvPr id="1471" name="Google Shape;1471;p56"/>
              <p:cNvSpPr/>
              <p:nvPr/>
            </p:nvSpPr>
            <p:spPr>
              <a:xfrm>
                <a:off x="-49764975" y="3657325"/>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40" y="725"/>
                    </a:lnTo>
                    <a:cubicBezTo>
                      <a:pt x="1260" y="725"/>
                      <a:pt x="1418" y="567"/>
                      <a:pt x="1418" y="378"/>
                    </a:cubicBezTo>
                    <a:cubicBezTo>
                      <a:pt x="1386" y="158"/>
                      <a:pt x="1197" y="0"/>
                      <a:pt x="1040" y="0"/>
                    </a:cubicBezTo>
                    <a:close/>
                  </a:path>
                </a:pathLst>
              </a:custGeom>
              <a:solidFill>
                <a:schemeClr val="accent6"/>
              </a:solidFill>
              <a:ln>
                <a:noFill/>
              </a:ln>
              <a:effectLst>
                <a:outerShdw blurRad="57150" dist="19050" dir="540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6"/>
              <p:cNvSpPr/>
              <p:nvPr/>
            </p:nvSpPr>
            <p:spPr>
              <a:xfrm>
                <a:off x="-49763400" y="3598250"/>
                <a:ext cx="31525" cy="29950"/>
              </a:xfrm>
              <a:custGeom>
                <a:avLst/>
                <a:gdLst/>
                <a:ahLst/>
                <a:cxnLst/>
                <a:rect l="l" t="t" r="r" b="b"/>
                <a:pathLst>
                  <a:path w="1261" h="1198" extrusionOk="0">
                    <a:moveTo>
                      <a:pt x="390" y="0"/>
                    </a:moveTo>
                    <a:cubicBezTo>
                      <a:pt x="299" y="0"/>
                      <a:pt x="205" y="32"/>
                      <a:pt x="126" y="95"/>
                    </a:cubicBezTo>
                    <a:cubicBezTo>
                      <a:pt x="0" y="221"/>
                      <a:pt x="0" y="441"/>
                      <a:pt x="126" y="599"/>
                    </a:cubicBezTo>
                    <a:lnTo>
                      <a:pt x="630" y="1103"/>
                    </a:lnTo>
                    <a:cubicBezTo>
                      <a:pt x="693" y="1166"/>
                      <a:pt x="780" y="1197"/>
                      <a:pt x="870" y="1197"/>
                    </a:cubicBezTo>
                    <a:cubicBezTo>
                      <a:pt x="961" y="1197"/>
                      <a:pt x="1056" y="1166"/>
                      <a:pt x="1134" y="1103"/>
                    </a:cubicBezTo>
                    <a:cubicBezTo>
                      <a:pt x="1260" y="1008"/>
                      <a:pt x="1260" y="756"/>
                      <a:pt x="1134" y="599"/>
                    </a:cubicBezTo>
                    <a:lnTo>
                      <a:pt x="630" y="95"/>
                    </a:lnTo>
                    <a:cubicBezTo>
                      <a:pt x="567" y="32"/>
                      <a:pt x="481" y="0"/>
                      <a:pt x="390" y="0"/>
                    </a:cubicBezTo>
                    <a:close/>
                  </a:path>
                </a:pathLst>
              </a:custGeom>
              <a:solidFill>
                <a:schemeClr val="accent6"/>
              </a:solidFill>
              <a:ln>
                <a:noFill/>
              </a:ln>
              <a:effectLst>
                <a:outerShdw blurRad="57150" dist="19050" dir="540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6"/>
              <p:cNvSpPr/>
              <p:nvPr/>
            </p:nvSpPr>
            <p:spPr>
              <a:xfrm>
                <a:off x="-49763400" y="3703975"/>
                <a:ext cx="31525" cy="30550"/>
              </a:xfrm>
              <a:custGeom>
                <a:avLst/>
                <a:gdLst/>
                <a:ahLst/>
                <a:cxnLst/>
                <a:rect l="l" t="t" r="r" b="b"/>
                <a:pathLst>
                  <a:path w="1261" h="1222" extrusionOk="0">
                    <a:moveTo>
                      <a:pt x="882" y="1"/>
                    </a:moveTo>
                    <a:cubicBezTo>
                      <a:pt x="796" y="1"/>
                      <a:pt x="709" y="40"/>
                      <a:pt x="630" y="119"/>
                    </a:cubicBezTo>
                    <a:lnTo>
                      <a:pt x="126" y="623"/>
                    </a:lnTo>
                    <a:cubicBezTo>
                      <a:pt x="0" y="749"/>
                      <a:pt x="0" y="970"/>
                      <a:pt x="126" y="1127"/>
                    </a:cubicBezTo>
                    <a:cubicBezTo>
                      <a:pt x="189" y="1190"/>
                      <a:pt x="276" y="1222"/>
                      <a:pt x="366" y="1222"/>
                    </a:cubicBezTo>
                    <a:cubicBezTo>
                      <a:pt x="457" y="1222"/>
                      <a:pt x="551" y="1190"/>
                      <a:pt x="630" y="1127"/>
                    </a:cubicBezTo>
                    <a:lnTo>
                      <a:pt x="1134" y="623"/>
                    </a:lnTo>
                    <a:cubicBezTo>
                      <a:pt x="1260" y="497"/>
                      <a:pt x="1260" y="276"/>
                      <a:pt x="1134" y="119"/>
                    </a:cubicBezTo>
                    <a:cubicBezTo>
                      <a:pt x="1056" y="40"/>
                      <a:pt x="969" y="1"/>
                      <a:pt x="882" y="1"/>
                    </a:cubicBezTo>
                    <a:close/>
                  </a:path>
                </a:pathLst>
              </a:custGeom>
              <a:solidFill>
                <a:schemeClr val="accent6"/>
              </a:solidFill>
              <a:ln>
                <a:noFill/>
              </a:ln>
              <a:effectLst>
                <a:outerShdw blurRad="57150" dist="19050" dir="540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6"/>
              <p:cNvSpPr/>
              <p:nvPr/>
            </p:nvSpPr>
            <p:spPr>
              <a:xfrm>
                <a:off x="-49501125" y="3657325"/>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chemeClr val="accent6"/>
              </a:solidFill>
              <a:ln>
                <a:noFill/>
              </a:ln>
              <a:effectLst>
                <a:outerShdw blurRad="57150" dist="19050" dir="540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6"/>
              <p:cNvSpPr/>
              <p:nvPr/>
            </p:nvSpPr>
            <p:spPr>
              <a:xfrm>
                <a:off x="-49499550" y="3598250"/>
                <a:ext cx="31525" cy="30550"/>
              </a:xfrm>
              <a:custGeom>
                <a:avLst/>
                <a:gdLst/>
                <a:ahLst/>
                <a:cxnLst/>
                <a:rect l="l" t="t" r="r" b="b"/>
                <a:pathLst>
                  <a:path w="1261" h="1222" extrusionOk="0">
                    <a:moveTo>
                      <a:pt x="906" y="0"/>
                    </a:moveTo>
                    <a:cubicBezTo>
                      <a:pt x="812" y="0"/>
                      <a:pt x="709" y="32"/>
                      <a:pt x="630" y="95"/>
                    </a:cubicBezTo>
                    <a:lnTo>
                      <a:pt x="126" y="599"/>
                    </a:lnTo>
                    <a:cubicBezTo>
                      <a:pt x="0" y="725"/>
                      <a:pt x="0" y="945"/>
                      <a:pt x="126" y="1103"/>
                    </a:cubicBezTo>
                    <a:cubicBezTo>
                      <a:pt x="205" y="1182"/>
                      <a:pt x="292" y="1221"/>
                      <a:pt x="378" y="1221"/>
                    </a:cubicBezTo>
                    <a:cubicBezTo>
                      <a:pt x="465" y="1221"/>
                      <a:pt x="552" y="1182"/>
                      <a:pt x="630" y="1103"/>
                    </a:cubicBezTo>
                    <a:lnTo>
                      <a:pt x="1134" y="599"/>
                    </a:lnTo>
                    <a:cubicBezTo>
                      <a:pt x="1260" y="473"/>
                      <a:pt x="1260" y="252"/>
                      <a:pt x="1134" y="95"/>
                    </a:cubicBezTo>
                    <a:cubicBezTo>
                      <a:pt x="1087" y="32"/>
                      <a:pt x="1001" y="0"/>
                      <a:pt x="906" y="0"/>
                    </a:cubicBezTo>
                    <a:close/>
                  </a:path>
                </a:pathLst>
              </a:custGeom>
              <a:solidFill>
                <a:schemeClr val="accent6"/>
              </a:solidFill>
              <a:ln>
                <a:noFill/>
              </a:ln>
              <a:effectLst>
                <a:outerShdw blurRad="57150" dist="19050" dir="540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6"/>
              <p:cNvSpPr/>
              <p:nvPr/>
            </p:nvSpPr>
            <p:spPr>
              <a:xfrm>
                <a:off x="-49499550" y="3704575"/>
                <a:ext cx="31525" cy="29950"/>
              </a:xfrm>
              <a:custGeom>
                <a:avLst/>
                <a:gdLst/>
                <a:ahLst/>
                <a:cxnLst/>
                <a:rect l="l" t="t" r="r" b="b"/>
                <a:pathLst>
                  <a:path w="1261" h="1198" extrusionOk="0">
                    <a:moveTo>
                      <a:pt x="390" y="0"/>
                    </a:moveTo>
                    <a:cubicBezTo>
                      <a:pt x="300" y="0"/>
                      <a:pt x="205" y="32"/>
                      <a:pt x="126" y="95"/>
                    </a:cubicBezTo>
                    <a:cubicBezTo>
                      <a:pt x="0" y="221"/>
                      <a:pt x="0" y="441"/>
                      <a:pt x="126" y="599"/>
                    </a:cubicBezTo>
                    <a:lnTo>
                      <a:pt x="630" y="1103"/>
                    </a:lnTo>
                    <a:cubicBezTo>
                      <a:pt x="693" y="1166"/>
                      <a:pt x="780" y="1198"/>
                      <a:pt x="871" y="1198"/>
                    </a:cubicBezTo>
                    <a:cubicBezTo>
                      <a:pt x="961" y="1198"/>
                      <a:pt x="1056" y="1166"/>
                      <a:pt x="1134" y="1103"/>
                    </a:cubicBezTo>
                    <a:cubicBezTo>
                      <a:pt x="1260" y="1009"/>
                      <a:pt x="1260" y="757"/>
                      <a:pt x="1134" y="599"/>
                    </a:cubicBezTo>
                    <a:lnTo>
                      <a:pt x="630" y="95"/>
                    </a:lnTo>
                    <a:cubicBezTo>
                      <a:pt x="567" y="32"/>
                      <a:pt x="481" y="0"/>
                      <a:pt x="390" y="0"/>
                    </a:cubicBezTo>
                    <a:close/>
                  </a:path>
                </a:pathLst>
              </a:custGeom>
              <a:solidFill>
                <a:schemeClr val="accent6"/>
              </a:solidFill>
              <a:ln>
                <a:noFill/>
              </a:ln>
              <a:effectLst>
                <a:outerShdw blurRad="57150" dist="19050" dir="540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6"/>
              <p:cNvSpPr/>
              <p:nvPr/>
            </p:nvSpPr>
            <p:spPr>
              <a:xfrm>
                <a:off x="-49633450" y="3697475"/>
                <a:ext cx="35475" cy="65400"/>
              </a:xfrm>
              <a:custGeom>
                <a:avLst/>
                <a:gdLst/>
                <a:ahLst/>
                <a:cxnLst/>
                <a:rect l="l" t="t" r="r" b="b"/>
                <a:pathLst>
                  <a:path w="1419" h="2616" extrusionOk="0">
                    <a:moveTo>
                      <a:pt x="0" y="1"/>
                    </a:moveTo>
                    <a:lnTo>
                      <a:pt x="0" y="2616"/>
                    </a:lnTo>
                    <a:lnTo>
                      <a:pt x="1418" y="2616"/>
                    </a:lnTo>
                    <a:lnTo>
                      <a:pt x="1418" y="1"/>
                    </a:lnTo>
                    <a:cubicBezTo>
                      <a:pt x="1198" y="95"/>
                      <a:pt x="946" y="127"/>
                      <a:pt x="725" y="127"/>
                    </a:cubicBezTo>
                    <a:cubicBezTo>
                      <a:pt x="473" y="127"/>
                      <a:pt x="252" y="95"/>
                      <a:pt x="0" y="1"/>
                    </a:cubicBezTo>
                    <a:close/>
                  </a:path>
                </a:pathLst>
              </a:custGeom>
              <a:solidFill>
                <a:schemeClr val="accent6"/>
              </a:solidFill>
              <a:ln>
                <a:noFill/>
              </a:ln>
              <a:effectLst>
                <a:outerShdw blurRad="57150" dist="19050" dir="540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6"/>
              <p:cNvSpPr/>
              <p:nvPr/>
            </p:nvSpPr>
            <p:spPr>
              <a:xfrm>
                <a:off x="-49676775" y="3780975"/>
                <a:ext cx="123675" cy="34675"/>
              </a:xfrm>
              <a:custGeom>
                <a:avLst/>
                <a:gdLst/>
                <a:ahLst/>
                <a:cxnLst/>
                <a:rect l="l" t="t" r="r" b="b"/>
                <a:pathLst>
                  <a:path w="4947" h="1387" extrusionOk="0">
                    <a:moveTo>
                      <a:pt x="1" y="0"/>
                    </a:moveTo>
                    <a:lnTo>
                      <a:pt x="1" y="347"/>
                    </a:lnTo>
                    <a:cubicBezTo>
                      <a:pt x="1" y="946"/>
                      <a:pt x="473" y="1387"/>
                      <a:pt x="1072" y="1387"/>
                    </a:cubicBezTo>
                    <a:lnTo>
                      <a:pt x="3876" y="1387"/>
                    </a:lnTo>
                    <a:cubicBezTo>
                      <a:pt x="4474" y="1387"/>
                      <a:pt x="4947" y="946"/>
                      <a:pt x="4947" y="347"/>
                    </a:cubicBezTo>
                    <a:lnTo>
                      <a:pt x="4947" y="0"/>
                    </a:lnTo>
                    <a:close/>
                  </a:path>
                </a:pathLst>
              </a:custGeom>
              <a:solidFill>
                <a:schemeClr val="accent6"/>
              </a:solidFill>
              <a:ln>
                <a:noFill/>
              </a:ln>
              <a:effectLst>
                <a:outerShdw blurRad="57150" dist="19050" dir="540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6"/>
              <p:cNvSpPr/>
              <p:nvPr/>
            </p:nvSpPr>
            <p:spPr>
              <a:xfrm>
                <a:off x="-49630300" y="3651800"/>
                <a:ext cx="29150" cy="31325"/>
              </a:xfrm>
              <a:custGeom>
                <a:avLst/>
                <a:gdLst/>
                <a:ahLst/>
                <a:cxnLst/>
                <a:rect l="l" t="t" r="r" b="b"/>
                <a:pathLst>
                  <a:path w="1166" h="1253" extrusionOk="0">
                    <a:moveTo>
                      <a:pt x="599" y="1"/>
                    </a:moveTo>
                    <a:lnTo>
                      <a:pt x="0" y="1135"/>
                    </a:lnTo>
                    <a:cubicBezTo>
                      <a:pt x="189" y="1214"/>
                      <a:pt x="386" y="1253"/>
                      <a:pt x="583" y="1253"/>
                    </a:cubicBezTo>
                    <a:cubicBezTo>
                      <a:pt x="780" y="1253"/>
                      <a:pt x="977" y="1214"/>
                      <a:pt x="1166" y="1135"/>
                    </a:cubicBezTo>
                    <a:lnTo>
                      <a:pt x="599" y="1"/>
                    </a:lnTo>
                    <a:close/>
                  </a:path>
                </a:pathLst>
              </a:custGeom>
              <a:solidFill>
                <a:schemeClr val="accent6"/>
              </a:solidFill>
              <a:ln>
                <a:noFill/>
              </a:ln>
              <a:effectLst>
                <a:outerShdw blurRad="57150" dist="19050" dir="540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6"/>
              <p:cNvSpPr/>
              <p:nvPr/>
            </p:nvSpPr>
            <p:spPr>
              <a:xfrm>
                <a:off x="-49657875" y="3833750"/>
                <a:ext cx="85100" cy="18125"/>
              </a:xfrm>
              <a:custGeom>
                <a:avLst/>
                <a:gdLst/>
                <a:ahLst/>
                <a:cxnLst/>
                <a:rect l="l" t="t" r="r" b="b"/>
                <a:pathLst>
                  <a:path w="3404" h="725" extrusionOk="0">
                    <a:moveTo>
                      <a:pt x="1" y="0"/>
                    </a:moveTo>
                    <a:cubicBezTo>
                      <a:pt x="158" y="410"/>
                      <a:pt x="536" y="725"/>
                      <a:pt x="977" y="725"/>
                    </a:cubicBezTo>
                    <a:lnTo>
                      <a:pt x="2395" y="725"/>
                    </a:lnTo>
                    <a:cubicBezTo>
                      <a:pt x="2868" y="725"/>
                      <a:pt x="3246" y="410"/>
                      <a:pt x="3403" y="0"/>
                    </a:cubicBezTo>
                    <a:close/>
                  </a:path>
                </a:pathLst>
              </a:custGeom>
              <a:solidFill>
                <a:schemeClr val="accent6"/>
              </a:solidFill>
              <a:ln>
                <a:noFill/>
              </a:ln>
              <a:effectLst>
                <a:outerShdw blurRad="57150" dist="19050" dir="540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81" name="Google Shape;1481;p56">
            <a:hlinkClick r:id="rId3"/>
          </p:cNvPr>
          <p:cNvPicPr preferRelativeResize="0"/>
          <p:nvPr/>
        </p:nvPicPr>
        <p:blipFill rotWithShape="1">
          <a:blip r:embed="rId4">
            <a:alphaModFix/>
          </a:blip>
          <a:srcRect l="1408" r="1418"/>
          <a:stretch/>
        </p:blipFill>
        <p:spPr>
          <a:xfrm>
            <a:off x="747952" y="1718368"/>
            <a:ext cx="2354700" cy="1263000"/>
          </a:xfrm>
          <a:prstGeom prst="roundRect">
            <a:avLst>
              <a:gd name="adj" fmla="val 3418"/>
            </a:avLst>
          </a:prstGeom>
          <a:noFill/>
          <a:ln>
            <a:noFill/>
          </a:ln>
          <a:effectLst>
            <a:outerShdw blurRad="57150" dist="19050" dir="5400000" algn="bl" rotWithShape="0">
              <a:schemeClr val="dk1">
                <a:alpha val="20000"/>
              </a:schemeClr>
            </a:outerShdw>
          </a:effectLst>
        </p:spPr>
      </p:pic>
      <p:pic>
        <p:nvPicPr>
          <p:cNvPr id="1482" name="Google Shape;1482;p56">
            <a:hlinkClick r:id="rId3"/>
          </p:cNvPr>
          <p:cNvPicPr preferRelativeResize="0"/>
          <p:nvPr/>
        </p:nvPicPr>
        <p:blipFill rotWithShape="1">
          <a:blip r:embed="rId5">
            <a:alphaModFix/>
          </a:blip>
          <a:srcRect l="1408" r="1418"/>
          <a:stretch/>
        </p:blipFill>
        <p:spPr>
          <a:xfrm>
            <a:off x="3431362" y="1566385"/>
            <a:ext cx="2281500" cy="1229700"/>
          </a:xfrm>
          <a:prstGeom prst="roundRect">
            <a:avLst>
              <a:gd name="adj" fmla="val 3418"/>
            </a:avLst>
          </a:prstGeom>
          <a:noFill/>
          <a:ln>
            <a:noFill/>
          </a:ln>
          <a:effectLst>
            <a:outerShdw blurRad="57150" dist="19050" dir="5400000" algn="bl" rotWithShape="0">
              <a:schemeClr val="dk1">
                <a:alpha val="20000"/>
              </a:schemeClr>
            </a:outerShdw>
          </a:effectLst>
        </p:spPr>
      </p:pic>
      <p:grpSp>
        <p:nvGrpSpPr>
          <p:cNvPr id="1483" name="Google Shape;1483;p56"/>
          <p:cNvGrpSpPr/>
          <p:nvPr/>
        </p:nvGrpSpPr>
        <p:grpSpPr>
          <a:xfrm>
            <a:off x="6402614" y="1850717"/>
            <a:ext cx="1982662" cy="1369261"/>
            <a:chOff x="6142599" y="1774650"/>
            <a:chExt cx="1952400" cy="1133400"/>
          </a:xfrm>
        </p:grpSpPr>
        <p:sp>
          <p:nvSpPr>
            <p:cNvPr id="1484" name="Google Shape;1484;p56"/>
            <p:cNvSpPr/>
            <p:nvPr/>
          </p:nvSpPr>
          <p:spPr>
            <a:xfrm>
              <a:off x="6142599" y="1774650"/>
              <a:ext cx="1952400" cy="11334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5" name="Google Shape;1485;p56"/>
            <p:cNvGrpSpPr/>
            <p:nvPr/>
          </p:nvGrpSpPr>
          <p:grpSpPr>
            <a:xfrm>
              <a:off x="6243397" y="1850950"/>
              <a:ext cx="1750805" cy="94001"/>
              <a:chOff x="3569131" y="3296864"/>
              <a:chExt cx="2721600" cy="146100"/>
            </a:xfrm>
          </p:grpSpPr>
          <p:sp>
            <p:nvSpPr>
              <p:cNvPr id="1486" name="Google Shape;1486;p56"/>
              <p:cNvSpPr/>
              <p:nvPr/>
            </p:nvSpPr>
            <p:spPr>
              <a:xfrm>
                <a:off x="3569131" y="3296864"/>
                <a:ext cx="27216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7" name="Google Shape;1487;p56"/>
              <p:cNvGrpSpPr/>
              <p:nvPr/>
            </p:nvGrpSpPr>
            <p:grpSpPr>
              <a:xfrm rot="10800000" flipH="1">
                <a:off x="3595847" y="3322949"/>
                <a:ext cx="429322" cy="93999"/>
                <a:chOff x="5795037" y="809024"/>
                <a:chExt cx="431653" cy="94500"/>
              </a:xfrm>
            </p:grpSpPr>
            <p:sp>
              <p:nvSpPr>
                <p:cNvPr id="1488" name="Google Shape;1488;p56"/>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6"/>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6"/>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491" name="Google Shape;1491;p56">
            <a:hlinkClick r:id="rId3"/>
          </p:cNvPr>
          <p:cNvPicPr preferRelativeResize="0"/>
          <p:nvPr/>
        </p:nvPicPr>
        <p:blipFill rotWithShape="1">
          <a:blip r:embed="rId6">
            <a:alphaModFix/>
          </a:blip>
          <a:srcRect l="18170" t="30886" r="20671"/>
          <a:stretch/>
        </p:blipFill>
        <p:spPr>
          <a:xfrm>
            <a:off x="6684506" y="1030928"/>
            <a:ext cx="1270500" cy="677100"/>
          </a:xfrm>
          <a:prstGeom prst="roundRect">
            <a:avLst>
              <a:gd name="adj" fmla="val 3418"/>
            </a:avLst>
          </a:prstGeom>
          <a:noFill/>
          <a:ln>
            <a:noFill/>
          </a:ln>
          <a:effectLst>
            <a:outerShdw blurRad="57150" dist="19050" dir="5400000" algn="bl" rotWithShape="0">
              <a:schemeClr val="dk1">
                <a:alpha val="20000"/>
              </a:schemeClr>
            </a:outerShdw>
          </a:effectLst>
        </p:spPr>
      </p:pic>
      <p:pic>
        <p:nvPicPr>
          <p:cNvPr id="1492" name="Google Shape;1492;p56">
            <a:hlinkClick r:id="rId3"/>
          </p:cNvPr>
          <p:cNvPicPr preferRelativeResize="0"/>
          <p:nvPr/>
        </p:nvPicPr>
        <p:blipFill rotWithShape="1">
          <a:blip r:embed="rId7">
            <a:alphaModFix/>
          </a:blip>
          <a:srcRect l="5760" r="5751"/>
          <a:stretch/>
        </p:blipFill>
        <p:spPr>
          <a:xfrm>
            <a:off x="6500144" y="2156657"/>
            <a:ext cx="1805400" cy="1066200"/>
          </a:xfrm>
          <a:prstGeom prst="roundRect">
            <a:avLst>
              <a:gd name="adj" fmla="val 3418"/>
            </a:avLst>
          </a:prstGeom>
          <a:noFill/>
          <a:ln>
            <a:noFill/>
          </a:ln>
          <a:effectLst>
            <a:outerShdw blurRad="57150" dist="19050" dir="5400000" algn="bl" rotWithShape="0">
              <a:schemeClr val="dk1">
                <a:alpha val="20000"/>
              </a:schemeClr>
            </a:outerShdw>
          </a:effectLst>
        </p:spPr>
      </p:pic>
      <p:grpSp>
        <p:nvGrpSpPr>
          <p:cNvPr id="1493" name="Google Shape;1493;p56"/>
          <p:cNvGrpSpPr/>
          <p:nvPr/>
        </p:nvGrpSpPr>
        <p:grpSpPr>
          <a:xfrm>
            <a:off x="6631182" y="3398447"/>
            <a:ext cx="1532244" cy="1060636"/>
            <a:chOff x="6142599" y="1774650"/>
            <a:chExt cx="1952400" cy="1133400"/>
          </a:xfrm>
        </p:grpSpPr>
        <p:sp>
          <p:nvSpPr>
            <p:cNvPr id="1494" name="Google Shape;1494;p56"/>
            <p:cNvSpPr/>
            <p:nvPr/>
          </p:nvSpPr>
          <p:spPr>
            <a:xfrm>
              <a:off x="6142599" y="1774650"/>
              <a:ext cx="1952400" cy="11334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5" name="Google Shape;1495;p56"/>
            <p:cNvGrpSpPr/>
            <p:nvPr/>
          </p:nvGrpSpPr>
          <p:grpSpPr>
            <a:xfrm>
              <a:off x="6243397" y="1850950"/>
              <a:ext cx="1750805" cy="94001"/>
              <a:chOff x="3569131" y="3296864"/>
              <a:chExt cx="2721600" cy="146100"/>
            </a:xfrm>
          </p:grpSpPr>
          <p:sp>
            <p:nvSpPr>
              <p:cNvPr id="1496" name="Google Shape;1496;p56"/>
              <p:cNvSpPr/>
              <p:nvPr/>
            </p:nvSpPr>
            <p:spPr>
              <a:xfrm>
                <a:off x="3569131" y="3296864"/>
                <a:ext cx="27216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7" name="Google Shape;1497;p56"/>
              <p:cNvGrpSpPr/>
              <p:nvPr/>
            </p:nvGrpSpPr>
            <p:grpSpPr>
              <a:xfrm rot="10800000" flipH="1">
                <a:off x="3595847" y="3322949"/>
                <a:ext cx="429322" cy="93999"/>
                <a:chOff x="5795037" y="809024"/>
                <a:chExt cx="431653" cy="94500"/>
              </a:xfrm>
            </p:grpSpPr>
            <p:sp>
              <p:nvSpPr>
                <p:cNvPr id="1498" name="Google Shape;1498;p56"/>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6"/>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6"/>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501" name="Google Shape;1501;p56">
            <a:hlinkClick r:id="rId3"/>
          </p:cNvPr>
          <p:cNvPicPr preferRelativeResize="0"/>
          <p:nvPr/>
        </p:nvPicPr>
        <p:blipFill rotWithShape="1">
          <a:blip r:embed="rId8">
            <a:alphaModFix/>
          </a:blip>
          <a:srcRect l="20692" t="32836" r="19878"/>
          <a:stretch/>
        </p:blipFill>
        <p:spPr>
          <a:xfrm>
            <a:off x="6706800" y="3635400"/>
            <a:ext cx="1395300" cy="825900"/>
          </a:xfrm>
          <a:prstGeom prst="roundRect">
            <a:avLst>
              <a:gd name="adj" fmla="val 3418"/>
            </a:avLst>
          </a:prstGeom>
          <a:noFill/>
          <a:ln>
            <a:noFill/>
          </a:ln>
          <a:effectLst>
            <a:outerShdw blurRad="57150" dist="19050" dir="5400000" algn="bl" rotWithShape="0">
              <a:schemeClr val="dk1">
                <a:alpha val="20000"/>
              </a:schemeClr>
            </a:outerShdw>
          </a:effectLst>
        </p:spPr>
      </p:pic>
      <p:cxnSp>
        <p:nvCxnSpPr>
          <p:cNvPr id="1502" name="Google Shape;1502;p56"/>
          <p:cNvCxnSpPr>
            <a:stCxn id="1439" idx="3"/>
            <a:endCxn id="1447" idx="1"/>
          </p:cNvCxnSpPr>
          <p:nvPr/>
        </p:nvCxnSpPr>
        <p:spPr>
          <a:xfrm rot="10800000" flipH="1">
            <a:off x="5837760" y="1300183"/>
            <a:ext cx="777900" cy="768900"/>
          </a:xfrm>
          <a:prstGeom prst="bentConnector3">
            <a:avLst>
              <a:gd name="adj1" fmla="val 50008"/>
            </a:avLst>
          </a:prstGeom>
          <a:noFill/>
          <a:ln w="9525" cap="flat" cmpd="sng">
            <a:solidFill>
              <a:schemeClr val="accent4"/>
            </a:solidFill>
            <a:prstDash val="solid"/>
            <a:round/>
            <a:headEnd type="none" w="med" len="med"/>
            <a:tailEnd type="none" w="med" len="med"/>
          </a:ln>
        </p:spPr>
      </p:cxnSp>
      <p:cxnSp>
        <p:nvCxnSpPr>
          <p:cNvPr id="1503" name="Google Shape;1503;p56"/>
          <p:cNvCxnSpPr>
            <a:stCxn id="1439" idx="3"/>
            <a:endCxn id="1484" idx="1"/>
          </p:cNvCxnSpPr>
          <p:nvPr/>
        </p:nvCxnSpPr>
        <p:spPr>
          <a:xfrm>
            <a:off x="5837760" y="2069083"/>
            <a:ext cx="564900" cy="466200"/>
          </a:xfrm>
          <a:prstGeom prst="bentConnector3">
            <a:avLst>
              <a:gd name="adj1" fmla="val 49996"/>
            </a:avLst>
          </a:prstGeom>
          <a:noFill/>
          <a:ln w="9525" cap="flat" cmpd="sng">
            <a:solidFill>
              <a:schemeClr val="accent4"/>
            </a:solidFill>
            <a:prstDash val="solid"/>
            <a:round/>
            <a:headEnd type="none" w="med" len="med"/>
            <a:tailEnd type="none" w="med" len="med"/>
          </a:ln>
        </p:spPr>
      </p:cxnSp>
      <p:cxnSp>
        <p:nvCxnSpPr>
          <p:cNvPr id="1504" name="Google Shape;1504;p56"/>
          <p:cNvCxnSpPr>
            <a:stCxn id="1439" idx="3"/>
            <a:endCxn id="1501" idx="1"/>
          </p:cNvCxnSpPr>
          <p:nvPr/>
        </p:nvCxnSpPr>
        <p:spPr>
          <a:xfrm>
            <a:off x="5837760" y="2069083"/>
            <a:ext cx="869100" cy="1979400"/>
          </a:xfrm>
          <a:prstGeom prst="bentConnector3">
            <a:avLst>
              <a:gd name="adj1" fmla="val 32156"/>
            </a:avLst>
          </a:prstGeom>
          <a:noFill/>
          <a:ln w="9525" cap="flat" cmpd="sng">
            <a:solidFill>
              <a:schemeClr val="accent4"/>
            </a:solidFill>
            <a:prstDash val="solid"/>
            <a:round/>
            <a:headEnd type="none" w="med" len="med"/>
            <a:tailEnd type="none" w="med" len="med"/>
          </a:ln>
        </p:spPr>
      </p:cxnSp>
      <p:grpSp>
        <p:nvGrpSpPr>
          <p:cNvPr id="1505" name="Google Shape;1505;p56"/>
          <p:cNvGrpSpPr/>
          <p:nvPr/>
        </p:nvGrpSpPr>
        <p:grpSpPr>
          <a:xfrm>
            <a:off x="4226811" y="3120421"/>
            <a:ext cx="177328" cy="567083"/>
            <a:chOff x="4350974" y="3751971"/>
            <a:chExt cx="177328" cy="567083"/>
          </a:xfrm>
        </p:grpSpPr>
        <p:sp>
          <p:nvSpPr>
            <p:cNvPr id="1506" name="Google Shape;1506;p56"/>
            <p:cNvSpPr/>
            <p:nvPr/>
          </p:nvSpPr>
          <p:spPr>
            <a:xfrm rot="-5400000" flipH="1">
              <a:off x="4350974" y="4244654"/>
              <a:ext cx="74400" cy="74400"/>
            </a:xfrm>
            <a:prstGeom prst="ellipse">
              <a:avLst/>
            </a:prstGeom>
            <a:solidFill>
              <a:schemeClr val="accen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6"/>
            <p:cNvSpPr/>
            <p:nvPr/>
          </p:nvSpPr>
          <p:spPr>
            <a:xfrm rot="-5400000" flipH="1">
              <a:off x="4371102" y="3751971"/>
              <a:ext cx="157200" cy="1572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56"/>
          <p:cNvSpPr/>
          <p:nvPr/>
        </p:nvSpPr>
        <p:spPr>
          <a:xfrm rot="-5400000" flipH="1">
            <a:off x="927840" y="3935463"/>
            <a:ext cx="74400" cy="744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6"/>
          <p:cNvSpPr/>
          <p:nvPr/>
        </p:nvSpPr>
        <p:spPr>
          <a:xfrm>
            <a:off x="1301293" y="3420235"/>
            <a:ext cx="87300" cy="88500"/>
          </a:xfrm>
          <a:prstGeom prst="ellipse">
            <a:avLst/>
          </a:prstGeom>
          <a:solidFill>
            <a:schemeClr val="accen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6"/>
          <p:cNvSpPr/>
          <p:nvPr/>
        </p:nvSpPr>
        <p:spPr>
          <a:xfrm>
            <a:off x="653474" y="3540767"/>
            <a:ext cx="56400" cy="57000"/>
          </a:xfrm>
          <a:prstGeom prst="ellipse">
            <a:avLst/>
          </a:prstGeom>
          <a:solidFill>
            <a:schemeClr val="accen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6"/>
          <p:cNvSpPr/>
          <p:nvPr/>
        </p:nvSpPr>
        <p:spPr>
          <a:xfrm rot="164083">
            <a:off x="373295" y="1251608"/>
            <a:ext cx="456773" cy="857134"/>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3"/>
          </a:solidFill>
          <a:ln>
            <a:noFill/>
          </a:ln>
          <a:effectLst>
            <a:outerShdw blurRad="57150" dist="19050" dir="5400000" algn="bl" rotWithShape="0">
              <a:schemeClr val="dk1">
                <a:alpha val="22000"/>
              </a:schemeClr>
            </a:outerShdw>
            <a:reflection stA="14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2" name="Google Shape;1512;p56"/>
          <p:cNvGrpSpPr/>
          <p:nvPr/>
        </p:nvGrpSpPr>
        <p:grpSpPr>
          <a:xfrm rot="164303" flipH="1">
            <a:off x="285989" y="1049130"/>
            <a:ext cx="267368" cy="773509"/>
            <a:chOff x="7142627" y="3557563"/>
            <a:chExt cx="288997" cy="824888"/>
          </a:xfrm>
        </p:grpSpPr>
        <p:sp>
          <p:nvSpPr>
            <p:cNvPr id="1513" name="Google Shape;1513;p56"/>
            <p:cNvSpPr/>
            <p:nvPr/>
          </p:nvSpPr>
          <p:spPr>
            <a:xfrm rot="-5400000" flipH="1">
              <a:off x="7230625" y="4181451"/>
              <a:ext cx="201000" cy="201000"/>
            </a:xfrm>
            <a:prstGeom prst="ellipse">
              <a:avLst/>
            </a:pr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6"/>
            <p:cNvSpPr/>
            <p:nvPr/>
          </p:nvSpPr>
          <p:spPr>
            <a:xfrm rot="-5400000" flipH="1">
              <a:off x="7142627" y="3557563"/>
              <a:ext cx="74400" cy="744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18"/>
        <p:cNvGrpSpPr/>
        <p:nvPr/>
      </p:nvGrpSpPr>
      <p:grpSpPr>
        <a:xfrm>
          <a:off x="0" y="0"/>
          <a:ext cx="0" cy="0"/>
          <a:chOff x="0" y="0"/>
          <a:chExt cx="0" cy="0"/>
        </a:xfrm>
      </p:grpSpPr>
      <p:grpSp>
        <p:nvGrpSpPr>
          <p:cNvPr id="1519" name="Google Shape;1519;p57"/>
          <p:cNvGrpSpPr/>
          <p:nvPr/>
        </p:nvGrpSpPr>
        <p:grpSpPr>
          <a:xfrm>
            <a:off x="258250" y="248309"/>
            <a:ext cx="2008800" cy="146100"/>
            <a:chOff x="847125" y="3296850"/>
            <a:chExt cx="2008800" cy="146100"/>
          </a:xfrm>
        </p:grpSpPr>
        <p:sp>
          <p:nvSpPr>
            <p:cNvPr id="1520" name="Google Shape;1520;p57"/>
            <p:cNvSpPr/>
            <p:nvPr/>
          </p:nvSpPr>
          <p:spPr>
            <a:xfrm>
              <a:off x="847125" y="3296850"/>
              <a:ext cx="2008800" cy="146100"/>
            </a:xfrm>
            <a:prstGeom prst="roundRect">
              <a:avLst>
                <a:gd name="adj" fmla="val 50000"/>
              </a:avLst>
            </a:prstGeom>
            <a:solidFill>
              <a:schemeClr val="dk1"/>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1" name="Google Shape;1521;p57"/>
            <p:cNvGrpSpPr/>
            <p:nvPr/>
          </p:nvGrpSpPr>
          <p:grpSpPr>
            <a:xfrm rot="10800000" flipH="1">
              <a:off x="878209" y="3322949"/>
              <a:ext cx="429322" cy="93999"/>
              <a:chOff x="5795037" y="809024"/>
              <a:chExt cx="431653" cy="94500"/>
            </a:xfrm>
          </p:grpSpPr>
          <p:sp>
            <p:nvSpPr>
              <p:cNvPr id="1522" name="Google Shape;1522;p57"/>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7"/>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7"/>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25" name="Google Shape;1525;p57"/>
          <p:cNvSpPr/>
          <p:nvPr/>
        </p:nvSpPr>
        <p:spPr>
          <a:xfrm rot="10241840" flipH="1">
            <a:off x="6403697" y="2437850"/>
            <a:ext cx="1477641" cy="2122406"/>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2"/>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6" name="Google Shape;1526;p57"/>
          <p:cNvGrpSpPr/>
          <p:nvPr/>
        </p:nvGrpSpPr>
        <p:grpSpPr>
          <a:xfrm flipH="1">
            <a:off x="518714" y="1830928"/>
            <a:ext cx="2008023" cy="2821409"/>
            <a:chOff x="7452861" y="1397649"/>
            <a:chExt cx="1178417" cy="1570940"/>
          </a:xfrm>
        </p:grpSpPr>
        <p:sp>
          <p:nvSpPr>
            <p:cNvPr id="1527" name="Google Shape;1527;p57"/>
            <p:cNvSpPr/>
            <p:nvPr/>
          </p:nvSpPr>
          <p:spPr>
            <a:xfrm flipH="1">
              <a:off x="7452861" y="1397649"/>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3"/>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7"/>
            <p:cNvSpPr/>
            <p:nvPr/>
          </p:nvSpPr>
          <p:spPr>
            <a:xfrm flipH="1">
              <a:off x="7687763" y="1679649"/>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4"/>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9" name="Google Shape;1529;p57"/>
          <p:cNvSpPr/>
          <p:nvPr/>
        </p:nvSpPr>
        <p:spPr>
          <a:xfrm>
            <a:off x="1379211" y="742920"/>
            <a:ext cx="5904386" cy="4007521"/>
          </a:xfrm>
          <a:custGeom>
            <a:avLst/>
            <a:gdLst/>
            <a:ahLst/>
            <a:cxnLst/>
            <a:rect l="l" t="t" r="r" b="b"/>
            <a:pathLst>
              <a:path w="227201" h="146340" extrusionOk="0">
                <a:moveTo>
                  <a:pt x="3616" y="0"/>
                </a:moveTo>
                <a:cubicBezTo>
                  <a:pt x="1622" y="0"/>
                  <a:pt x="0" y="1623"/>
                  <a:pt x="0" y="3617"/>
                </a:cubicBezTo>
                <a:lnTo>
                  <a:pt x="0" y="142723"/>
                </a:lnTo>
                <a:cubicBezTo>
                  <a:pt x="0" y="144717"/>
                  <a:pt x="1622" y="146340"/>
                  <a:pt x="3616" y="146340"/>
                </a:cubicBezTo>
                <a:lnTo>
                  <a:pt x="223584" y="146340"/>
                </a:lnTo>
                <a:cubicBezTo>
                  <a:pt x="225577" y="146340"/>
                  <a:pt x="227201" y="144717"/>
                  <a:pt x="227201" y="142723"/>
                </a:cubicBezTo>
                <a:lnTo>
                  <a:pt x="227201" y="3617"/>
                </a:lnTo>
                <a:cubicBezTo>
                  <a:pt x="227201" y="1623"/>
                  <a:pt x="225577" y="0"/>
                  <a:pt x="223584" y="0"/>
                </a:cubicBezTo>
                <a:close/>
              </a:path>
            </a:pathLst>
          </a:custGeom>
          <a:solidFill>
            <a:schemeClr val="accent6"/>
          </a:solidFill>
          <a:ln>
            <a:noFill/>
          </a:ln>
          <a:effectLst>
            <a:outerShdw blurRad="57150" dist="19050" dir="5400000" algn="bl" rotWithShape="0">
              <a:schemeClr val="dk1">
                <a:alpha val="14000"/>
              </a:schemeClr>
            </a:outerShdw>
            <a:reflection stA="5000" endPos="18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0" name="Google Shape;1530;p57"/>
          <p:cNvGrpSpPr/>
          <p:nvPr/>
        </p:nvGrpSpPr>
        <p:grpSpPr>
          <a:xfrm>
            <a:off x="1469960" y="848093"/>
            <a:ext cx="4111988" cy="344643"/>
            <a:chOff x="1213361" y="575225"/>
            <a:chExt cx="5184050" cy="412450"/>
          </a:xfrm>
        </p:grpSpPr>
        <p:sp>
          <p:nvSpPr>
            <p:cNvPr id="1531" name="Google Shape;1531;p57"/>
            <p:cNvSpPr/>
            <p:nvPr/>
          </p:nvSpPr>
          <p:spPr>
            <a:xfrm>
              <a:off x="1213361" y="786800"/>
              <a:ext cx="5184050" cy="200875"/>
            </a:xfrm>
            <a:custGeom>
              <a:avLst/>
              <a:gdLst/>
              <a:ahLst/>
              <a:cxnLst/>
              <a:rect l="l" t="t" r="r" b="b"/>
              <a:pathLst>
                <a:path w="207362" h="8035" extrusionOk="0">
                  <a:moveTo>
                    <a:pt x="4007" y="0"/>
                  </a:moveTo>
                  <a:cubicBezTo>
                    <a:pt x="1799" y="0"/>
                    <a:pt x="1" y="1798"/>
                    <a:pt x="1" y="4008"/>
                  </a:cubicBezTo>
                  <a:cubicBezTo>
                    <a:pt x="1" y="6236"/>
                    <a:pt x="1799" y="8034"/>
                    <a:pt x="4007" y="8034"/>
                  </a:cubicBezTo>
                  <a:lnTo>
                    <a:pt x="203335" y="8034"/>
                  </a:lnTo>
                  <a:cubicBezTo>
                    <a:pt x="205563" y="8034"/>
                    <a:pt x="207361" y="6236"/>
                    <a:pt x="207361" y="4008"/>
                  </a:cubicBezTo>
                  <a:cubicBezTo>
                    <a:pt x="207361" y="1798"/>
                    <a:pt x="205563" y="0"/>
                    <a:pt x="203335" y="0"/>
                  </a:cubicBezTo>
                  <a:close/>
                </a:path>
              </a:pathLst>
            </a:custGeom>
            <a:solidFill>
              <a:schemeClr val="accent1"/>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7"/>
            <p:cNvSpPr/>
            <p:nvPr/>
          </p:nvSpPr>
          <p:spPr>
            <a:xfrm>
              <a:off x="1481225" y="575225"/>
              <a:ext cx="91425" cy="91375"/>
            </a:xfrm>
            <a:custGeom>
              <a:avLst/>
              <a:gdLst/>
              <a:ahLst/>
              <a:cxnLst/>
              <a:rect l="l" t="t" r="r" b="b"/>
              <a:pathLst>
                <a:path w="3657" h="3655" extrusionOk="0">
                  <a:moveTo>
                    <a:pt x="1838" y="1"/>
                  </a:moveTo>
                  <a:cubicBezTo>
                    <a:pt x="821" y="1"/>
                    <a:pt x="0" y="822"/>
                    <a:pt x="0" y="1838"/>
                  </a:cubicBezTo>
                  <a:cubicBezTo>
                    <a:pt x="0" y="2834"/>
                    <a:pt x="821" y="3655"/>
                    <a:pt x="1838" y="3655"/>
                  </a:cubicBezTo>
                  <a:cubicBezTo>
                    <a:pt x="2835" y="3655"/>
                    <a:pt x="3656" y="2834"/>
                    <a:pt x="3656" y="1838"/>
                  </a:cubicBezTo>
                  <a:cubicBezTo>
                    <a:pt x="3656" y="822"/>
                    <a:pt x="2835" y="1"/>
                    <a:pt x="1838" y="1"/>
                  </a:cubicBezTo>
                  <a:close/>
                </a:path>
              </a:pathLst>
            </a:custGeom>
            <a:solidFill>
              <a:schemeClr val="accent2"/>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7"/>
            <p:cNvSpPr/>
            <p:nvPr/>
          </p:nvSpPr>
          <p:spPr>
            <a:xfrm>
              <a:off x="1663500" y="575225"/>
              <a:ext cx="91400" cy="91375"/>
            </a:xfrm>
            <a:custGeom>
              <a:avLst/>
              <a:gdLst/>
              <a:ahLst/>
              <a:cxnLst/>
              <a:rect l="l" t="t" r="r" b="b"/>
              <a:pathLst>
                <a:path w="3656" h="3655" extrusionOk="0">
                  <a:moveTo>
                    <a:pt x="1838" y="1"/>
                  </a:moveTo>
                  <a:cubicBezTo>
                    <a:pt x="822" y="1"/>
                    <a:pt x="1" y="822"/>
                    <a:pt x="1" y="1838"/>
                  </a:cubicBezTo>
                  <a:cubicBezTo>
                    <a:pt x="1" y="2834"/>
                    <a:pt x="822" y="3655"/>
                    <a:pt x="1838" y="3655"/>
                  </a:cubicBezTo>
                  <a:cubicBezTo>
                    <a:pt x="2834" y="3655"/>
                    <a:pt x="3655" y="2834"/>
                    <a:pt x="3655" y="1838"/>
                  </a:cubicBezTo>
                  <a:cubicBezTo>
                    <a:pt x="3655" y="822"/>
                    <a:pt x="2834" y="1"/>
                    <a:pt x="1838" y="1"/>
                  </a:cubicBezTo>
                  <a:close/>
                </a:path>
              </a:pathLst>
            </a:custGeom>
            <a:solidFill>
              <a:schemeClr val="accent4"/>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7"/>
            <p:cNvSpPr/>
            <p:nvPr/>
          </p:nvSpPr>
          <p:spPr>
            <a:xfrm>
              <a:off x="1323786" y="858650"/>
              <a:ext cx="2208200" cy="57175"/>
            </a:xfrm>
            <a:custGeom>
              <a:avLst/>
              <a:gdLst/>
              <a:ahLst/>
              <a:cxnLst/>
              <a:rect l="l" t="t" r="r" b="b"/>
              <a:pathLst>
                <a:path w="88328" h="2287" extrusionOk="0">
                  <a:moveTo>
                    <a:pt x="1153" y="0"/>
                  </a:moveTo>
                  <a:cubicBezTo>
                    <a:pt x="509" y="0"/>
                    <a:pt x="1" y="508"/>
                    <a:pt x="1" y="1134"/>
                  </a:cubicBezTo>
                  <a:cubicBezTo>
                    <a:pt x="1" y="1778"/>
                    <a:pt x="509" y="2286"/>
                    <a:pt x="1153" y="2286"/>
                  </a:cubicBezTo>
                  <a:lnTo>
                    <a:pt x="87175" y="2286"/>
                  </a:lnTo>
                  <a:cubicBezTo>
                    <a:pt x="87819" y="2286"/>
                    <a:pt x="88328" y="1778"/>
                    <a:pt x="88328" y="1134"/>
                  </a:cubicBezTo>
                  <a:cubicBezTo>
                    <a:pt x="88328" y="508"/>
                    <a:pt x="87819" y="0"/>
                    <a:pt x="87175" y="0"/>
                  </a:cubicBezTo>
                  <a:close/>
                </a:path>
              </a:pathLst>
            </a:custGeom>
            <a:solidFill>
              <a:schemeClr val="accent6"/>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7"/>
            <p:cNvSpPr/>
            <p:nvPr/>
          </p:nvSpPr>
          <p:spPr>
            <a:xfrm>
              <a:off x="3676611" y="858650"/>
              <a:ext cx="927000" cy="57175"/>
            </a:xfrm>
            <a:custGeom>
              <a:avLst/>
              <a:gdLst/>
              <a:ahLst/>
              <a:cxnLst/>
              <a:rect l="l" t="t" r="r" b="b"/>
              <a:pathLst>
                <a:path w="37080" h="2287" extrusionOk="0">
                  <a:moveTo>
                    <a:pt x="1154" y="0"/>
                  </a:moveTo>
                  <a:cubicBezTo>
                    <a:pt x="529" y="0"/>
                    <a:pt x="0" y="508"/>
                    <a:pt x="0" y="1134"/>
                  </a:cubicBezTo>
                  <a:cubicBezTo>
                    <a:pt x="0" y="1778"/>
                    <a:pt x="529" y="2286"/>
                    <a:pt x="1154" y="2286"/>
                  </a:cubicBezTo>
                  <a:lnTo>
                    <a:pt x="35925" y="2286"/>
                  </a:lnTo>
                  <a:cubicBezTo>
                    <a:pt x="36551" y="2286"/>
                    <a:pt x="37079" y="1778"/>
                    <a:pt x="37079" y="1134"/>
                  </a:cubicBezTo>
                  <a:cubicBezTo>
                    <a:pt x="37079" y="508"/>
                    <a:pt x="36551" y="0"/>
                    <a:pt x="35925" y="0"/>
                  </a:cubicBezTo>
                  <a:close/>
                </a:path>
              </a:pathLst>
            </a:custGeom>
            <a:solidFill>
              <a:schemeClr val="accent6"/>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6" name="Google Shape;1536;p57"/>
          <p:cNvSpPr/>
          <p:nvPr/>
        </p:nvSpPr>
        <p:spPr>
          <a:xfrm>
            <a:off x="1501133" y="848102"/>
            <a:ext cx="72518" cy="76353"/>
          </a:xfrm>
          <a:custGeom>
            <a:avLst/>
            <a:gdLst/>
            <a:ahLst/>
            <a:cxnLst/>
            <a:rect l="l" t="t" r="r" b="b"/>
            <a:pathLst>
              <a:path w="3657" h="3655" extrusionOk="0">
                <a:moveTo>
                  <a:pt x="1838" y="1"/>
                </a:moveTo>
                <a:cubicBezTo>
                  <a:pt x="821" y="1"/>
                  <a:pt x="0" y="822"/>
                  <a:pt x="0" y="1838"/>
                </a:cubicBezTo>
                <a:cubicBezTo>
                  <a:pt x="0" y="2834"/>
                  <a:pt x="821" y="3655"/>
                  <a:pt x="1838" y="3655"/>
                </a:cubicBezTo>
                <a:cubicBezTo>
                  <a:pt x="2835" y="3655"/>
                  <a:pt x="3656" y="2834"/>
                  <a:pt x="3656" y="1838"/>
                </a:cubicBezTo>
                <a:cubicBezTo>
                  <a:pt x="3656" y="822"/>
                  <a:pt x="2835" y="1"/>
                  <a:pt x="1838" y="1"/>
                </a:cubicBezTo>
                <a:close/>
              </a:path>
            </a:pathLst>
          </a:custGeom>
          <a:solidFill>
            <a:schemeClr val="accent3"/>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7" name="Google Shape;1537;p57">
            <a:hlinkClick r:id="rId3"/>
          </p:cNvPr>
          <p:cNvPicPr preferRelativeResize="0"/>
          <p:nvPr/>
        </p:nvPicPr>
        <p:blipFill rotWithShape="1">
          <a:blip r:embed="rId4">
            <a:alphaModFix/>
          </a:blip>
          <a:srcRect l="6308" r="2267"/>
          <a:stretch/>
        </p:blipFill>
        <p:spPr>
          <a:xfrm>
            <a:off x="1479915" y="1312704"/>
            <a:ext cx="5708100" cy="3338700"/>
          </a:xfrm>
          <a:prstGeom prst="roundRect">
            <a:avLst>
              <a:gd name="adj" fmla="val 3418"/>
            </a:avLst>
          </a:prstGeom>
          <a:noFill/>
          <a:ln>
            <a:noFill/>
          </a:ln>
          <a:effectLst>
            <a:outerShdw blurRad="57150" dist="19050" dir="5400000" algn="bl" rotWithShape="0">
              <a:schemeClr val="dk1">
                <a:alpha val="20000"/>
              </a:schemeClr>
            </a:outerShdw>
          </a:effectLst>
        </p:spPr>
      </p:pic>
      <p:grpSp>
        <p:nvGrpSpPr>
          <p:cNvPr id="1538" name="Google Shape;1538;p57"/>
          <p:cNvGrpSpPr/>
          <p:nvPr/>
        </p:nvGrpSpPr>
        <p:grpSpPr>
          <a:xfrm rot="2790969">
            <a:off x="7027777" y="392252"/>
            <a:ext cx="988846" cy="312898"/>
            <a:chOff x="6872640" y="3355362"/>
            <a:chExt cx="564897" cy="178749"/>
          </a:xfrm>
        </p:grpSpPr>
        <p:sp>
          <p:nvSpPr>
            <p:cNvPr id="1539" name="Google Shape;1539;p57"/>
            <p:cNvSpPr/>
            <p:nvPr/>
          </p:nvSpPr>
          <p:spPr>
            <a:xfrm>
              <a:off x="7337337" y="3355362"/>
              <a:ext cx="100200" cy="1002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7"/>
            <p:cNvSpPr/>
            <p:nvPr/>
          </p:nvSpPr>
          <p:spPr>
            <a:xfrm>
              <a:off x="6872640" y="3488811"/>
              <a:ext cx="45300" cy="45300"/>
            </a:xfrm>
            <a:prstGeom prst="ellipse">
              <a:avLst/>
            </a:prstGeom>
            <a:solidFill>
              <a:schemeClr val="lt1"/>
            </a:soli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44"/>
        <p:cNvGrpSpPr/>
        <p:nvPr/>
      </p:nvGrpSpPr>
      <p:grpSpPr>
        <a:xfrm>
          <a:off x="0" y="0"/>
          <a:ext cx="0" cy="0"/>
          <a:chOff x="0" y="0"/>
          <a:chExt cx="0" cy="0"/>
        </a:xfrm>
      </p:grpSpPr>
      <p:grpSp>
        <p:nvGrpSpPr>
          <p:cNvPr id="1545" name="Google Shape;1545;p58"/>
          <p:cNvGrpSpPr/>
          <p:nvPr/>
        </p:nvGrpSpPr>
        <p:grpSpPr>
          <a:xfrm>
            <a:off x="258250" y="248309"/>
            <a:ext cx="2008800" cy="146100"/>
            <a:chOff x="847125" y="3296850"/>
            <a:chExt cx="2008800" cy="146100"/>
          </a:xfrm>
        </p:grpSpPr>
        <p:sp>
          <p:nvSpPr>
            <p:cNvPr id="1546" name="Google Shape;1546;p58"/>
            <p:cNvSpPr/>
            <p:nvPr/>
          </p:nvSpPr>
          <p:spPr>
            <a:xfrm>
              <a:off x="847125" y="3296850"/>
              <a:ext cx="2008800" cy="146100"/>
            </a:xfrm>
            <a:prstGeom prst="roundRect">
              <a:avLst>
                <a:gd name="adj" fmla="val 50000"/>
              </a:avLst>
            </a:prstGeom>
            <a:solidFill>
              <a:schemeClr val="dk1"/>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7" name="Google Shape;1547;p58"/>
            <p:cNvGrpSpPr/>
            <p:nvPr/>
          </p:nvGrpSpPr>
          <p:grpSpPr>
            <a:xfrm rot="10800000" flipH="1">
              <a:off x="878209" y="3322949"/>
              <a:ext cx="429322" cy="93999"/>
              <a:chOff x="5795037" y="809024"/>
              <a:chExt cx="431653" cy="94500"/>
            </a:xfrm>
          </p:grpSpPr>
          <p:sp>
            <p:nvSpPr>
              <p:cNvPr id="1548" name="Google Shape;1548;p58"/>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8"/>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8"/>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1" name="Google Shape;1551;p58"/>
          <p:cNvSpPr/>
          <p:nvPr/>
        </p:nvSpPr>
        <p:spPr>
          <a:xfrm rot="10241840" flipH="1">
            <a:off x="6403697" y="2437850"/>
            <a:ext cx="1477641" cy="2122406"/>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2"/>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2" name="Google Shape;1552;p58"/>
          <p:cNvGrpSpPr/>
          <p:nvPr/>
        </p:nvGrpSpPr>
        <p:grpSpPr>
          <a:xfrm flipH="1">
            <a:off x="518714" y="1830928"/>
            <a:ext cx="2008023" cy="2821409"/>
            <a:chOff x="7452861" y="1397649"/>
            <a:chExt cx="1178417" cy="1570940"/>
          </a:xfrm>
        </p:grpSpPr>
        <p:sp>
          <p:nvSpPr>
            <p:cNvPr id="1553" name="Google Shape;1553;p58"/>
            <p:cNvSpPr/>
            <p:nvPr/>
          </p:nvSpPr>
          <p:spPr>
            <a:xfrm flipH="1">
              <a:off x="7452861" y="1397649"/>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3"/>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8"/>
            <p:cNvSpPr/>
            <p:nvPr/>
          </p:nvSpPr>
          <p:spPr>
            <a:xfrm flipH="1">
              <a:off x="7687763" y="1679649"/>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4"/>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8"/>
          <p:cNvSpPr/>
          <p:nvPr/>
        </p:nvSpPr>
        <p:spPr>
          <a:xfrm>
            <a:off x="1379211" y="742920"/>
            <a:ext cx="5904386" cy="4007521"/>
          </a:xfrm>
          <a:custGeom>
            <a:avLst/>
            <a:gdLst/>
            <a:ahLst/>
            <a:cxnLst/>
            <a:rect l="l" t="t" r="r" b="b"/>
            <a:pathLst>
              <a:path w="227201" h="146340" extrusionOk="0">
                <a:moveTo>
                  <a:pt x="3616" y="0"/>
                </a:moveTo>
                <a:cubicBezTo>
                  <a:pt x="1622" y="0"/>
                  <a:pt x="0" y="1623"/>
                  <a:pt x="0" y="3617"/>
                </a:cubicBezTo>
                <a:lnTo>
                  <a:pt x="0" y="142723"/>
                </a:lnTo>
                <a:cubicBezTo>
                  <a:pt x="0" y="144717"/>
                  <a:pt x="1622" y="146340"/>
                  <a:pt x="3616" y="146340"/>
                </a:cubicBezTo>
                <a:lnTo>
                  <a:pt x="223584" y="146340"/>
                </a:lnTo>
                <a:cubicBezTo>
                  <a:pt x="225577" y="146340"/>
                  <a:pt x="227201" y="144717"/>
                  <a:pt x="227201" y="142723"/>
                </a:cubicBezTo>
                <a:lnTo>
                  <a:pt x="227201" y="3617"/>
                </a:lnTo>
                <a:cubicBezTo>
                  <a:pt x="227201" y="1623"/>
                  <a:pt x="225577" y="0"/>
                  <a:pt x="223584" y="0"/>
                </a:cubicBezTo>
                <a:close/>
              </a:path>
            </a:pathLst>
          </a:custGeom>
          <a:solidFill>
            <a:schemeClr val="accent6"/>
          </a:solidFill>
          <a:ln>
            <a:noFill/>
          </a:ln>
          <a:effectLst>
            <a:outerShdw blurRad="57150" dist="19050" dir="5400000" algn="bl" rotWithShape="0">
              <a:schemeClr val="dk1">
                <a:alpha val="14000"/>
              </a:schemeClr>
            </a:outerShdw>
            <a:reflection stA="5000" endPos="18000" dist="47625"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6" name="Google Shape;1556;p58"/>
          <p:cNvGrpSpPr/>
          <p:nvPr/>
        </p:nvGrpSpPr>
        <p:grpSpPr>
          <a:xfrm>
            <a:off x="1469960" y="848093"/>
            <a:ext cx="4111988" cy="344643"/>
            <a:chOff x="1213361" y="575225"/>
            <a:chExt cx="5184050" cy="412450"/>
          </a:xfrm>
        </p:grpSpPr>
        <p:sp>
          <p:nvSpPr>
            <p:cNvPr id="1557" name="Google Shape;1557;p58"/>
            <p:cNvSpPr/>
            <p:nvPr/>
          </p:nvSpPr>
          <p:spPr>
            <a:xfrm>
              <a:off x="1213361" y="786800"/>
              <a:ext cx="5184050" cy="200875"/>
            </a:xfrm>
            <a:custGeom>
              <a:avLst/>
              <a:gdLst/>
              <a:ahLst/>
              <a:cxnLst/>
              <a:rect l="l" t="t" r="r" b="b"/>
              <a:pathLst>
                <a:path w="207362" h="8035" extrusionOk="0">
                  <a:moveTo>
                    <a:pt x="4007" y="0"/>
                  </a:moveTo>
                  <a:cubicBezTo>
                    <a:pt x="1799" y="0"/>
                    <a:pt x="1" y="1798"/>
                    <a:pt x="1" y="4008"/>
                  </a:cubicBezTo>
                  <a:cubicBezTo>
                    <a:pt x="1" y="6236"/>
                    <a:pt x="1799" y="8034"/>
                    <a:pt x="4007" y="8034"/>
                  </a:cubicBezTo>
                  <a:lnTo>
                    <a:pt x="203335" y="8034"/>
                  </a:lnTo>
                  <a:cubicBezTo>
                    <a:pt x="205563" y="8034"/>
                    <a:pt x="207361" y="6236"/>
                    <a:pt x="207361" y="4008"/>
                  </a:cubicBezTo>
                  <a:cubicBezTo>
                    <a:pt x="207361" y="1798"/>
                    <a:pt x="205563" y="0"/>
                    <a:pt x="203335" y="0"/>
                  </a:cubicBezTo>
                  <a:close/>
                </a:path>
              </a:pathLst>
            </a:custGeom>
            <a:solidFill>
              <a:schemeClr val="accent1"/>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8"/>
            <p:cNvSpPr/>
            <p:nvPr/>
          </p:nvSpPr>
          <p:spPr>
            <a:xfrm>
              <a:off x="1481225" y="575225"/>
              <a:ext cx="91425" cy="91375"/>
            </a:xfrm>
            <a:custGeom>
              <a:avLst/>
              <a:gdLst/>
              <a:ahLst/>
              <a:cxnLst/>
              <a:rect l="l" t="t" r="r" b="b"/>
              <a:pathLst>
                <a:path w="3657" h="3655" extrusionOk="0">
                  <a:moveTo>
                    <a:pt x="1838" y="1"/>
                  </a:moveTo>
                  <a:cubicBezTo>
                    <a:pt x="821" y="1"/>
                    <a:pt x="0" y="822"/>
                    <a:pt x="0" y="1838"/>
                  </a:cubicBezTo>
                  <a:cubicBezTo>
                    <a:pt x="0" y="2834"/>
                    <a:pt x="821" y="3655"/>
                    <a:pt x="1838" y="3655"/>
                  </a:cubicBezTo>
                  <a:cubicBezTo>
                    <a:pt x="2835" y="3655"/>
                    <a:pt x="3656" y="2834"/>
                    <a:pt x="3656" y="1838"/>
                  </a:cubicBezTo>
                  <a:cubicBezTo>
                    <a:pt x="3656" y="822"/>
                    <a:pt x="2835" y="1"/>
                    <a:pt x="1838" y="1"/>
                  </a:cubicBezTo>
                  <a:close/>
                </a:path>
              </a:pathLst>
            </a:custGeom>
            <a:solidFill>
              <a:schemeClr val="accent2"/>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8"/>
            <p:cNvSpPr/>
            <p:nvPr/>
          </p:nvSpPr>
          <p:spPr>
            <a:xfrm>
              <a:off x="1663500" y="575225"/>
              <a:ext cx="91400" cy="91375"/>
            </a:xfrm>
            <a:custGeom>
              <a:avLst/>
              <a:gdLst/>
              <a:ahLst/>
              <a:cxnLst/>
              <a:rect l="l" t="t" r="r" b="b"/>
              <a:pathLst>
                <a:path w="3656" h="3655" extrusionOk="0">
                  <a:moveTo>
                    <a:pt x="1838" y="1"/>
                  </a:moveTo>
                  <a:cubicBezTo>
                    <a:pt x="822" y="1"/>
                    <a:pt x="1" y="822"/>
                    <a:pt x="1" y="1838"/>
                  </a:cubicBezTo>
                  <a:cubicBezTo>
                    <a:pt x="1" y="2834"/>
                    <a:pt x="822" y="3655"/>
                    <a:pt x="1838" y="3655"/>
                  </a:cubicBezTo>
                  <a:cubicBezTo>
                    <a:pt x="2834" y="3655"/>
                    <a:pt x="3655" y="2834"/>
                    <a:pt x="3655" y="1838"/>
                  </a:cubicBezTo>
                  <a:cubicBezTo>
                    <a:pt x="3655" y="822"/>
                    <a:pt x="2834" y="1"/>
                    <a:pt x="1838" y="1"/>
                  </a:cubicBezTo>
                  <a:close/>
                </a:path>
              </a:pathLst>
            </a:custGeom>
            <a:solidFill>
              <a:schemeClr val="accent4"/>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8"/>
            <p:cNvSpPr/>
            <p:nvPr/>
          </p:nvSpPr>
          <p:spPr>
            <a:xfrm>
              <a:off x="1323786" y="858650"/>
              <a:ext cx="2208200" cy="57175"/>
            </a:xfrm>
            <a:custGeom>
              <a:avLst/>
              <a:gdLst/>
              <a:ahLst/>
              <a:cxnLst/>
              <a:rect l="l" t="t" r="r" b="b"/>
              <a:pathLst>
                <a:path w="88328" h="2287" extrusionOk="0">
                  <a:moveTo>
                    <a:pt x="1153" y="0"/>
                  </a:moveTo>
                  <a:cubicBezTo>
                    <a:pt x="509" y="0"/>
                    <a:pt x="1" y="508"/>
                    <a:pt x="1" y="1134"/>
                  </a:cubicBezTo>
                  <a:cubicBezTo>
                    <a:pt x="1" y="1778"/>
                    <a:pt x="509" y="2286"/>
                    <a:pt x="1153" y="2286"/>
                  </a:cubicBezTo>
                  <a:lnTo>
                    <a:pt x="87175" y="2286"/>
                  </a:lnTo>
                  <a:cubicBezTo>
                    <a:pt x="87819" y="2286"/>
                    <a:pt x="88328" y="1778"/>
                    <a:pt x="88328" y="1134"/>
                  </a:cubicBezTo>
                  <a:cubicBezTo>
                    <a:pt x="88328" y="508"/>
                    <a:pt x="87819" y="0"/>
                    <a:pt x="87175" y="0"/>
                  </a:cubicBezTo>
                  <a:close/>
                </a:path>
              </a:pathLst>
            </a:custGeom>
            <a:solidFill>
              <a:schemeClr val="accent6"/>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8"/>
            <p:cNvSpPr/>
            <p:nvPr/>
          </p:nvSpPr>
          <p:spPr>
            <a:xfrm>
              <a:off x="3676611" y="858650"/>
              <a:ext cx="927000" cy="57175"/>
            </a:xfrm>
            <a:custGeom>
              <a:avLst/>
              <a:gdLst/>
              <a:ahLst/>
              <a:cxnLst/>
              <a:rect l="l" t="t" r="r" b="b"/>
              <a:pathLst>
                <a:path w="37080" h="2287" extrusionOk="0">
                  <a:moveTo>
                    <a:pt x="1154" y="0"/>
                  </a:moveTo>
                  <a:cubicBezTo>
                    <a:pt x="529" y="0"/>
                    <a:pt x="0" y="508"/>
                    <a:pt x="0" y="1134"/>
                  </a:cubicBezTo>
                  <a:cubicBezTo>
                    <a:pt x="0" y="1778"/>
                    <a:pt x="529" y="2286"/>
                    <a:pt x="1154" y="2286"/>
                  </a:cubicBezTo>
                  <a:lnTo>
                    <a:pt x="35925" y="2286"/>
                  </a:lnTo>
                  <a:cubicBezTo>
                    <a:pt x="36551" y="2286"/>
                    <a:pt x="37079" y="1778"/>
                    <a:pt x="37079" y="1134"/>
                  </a:cubicBezTo>
                  <a:cubicBezTo>
                    <a:pt x="37079" y="508"/>
                    <a:pt x="36551" y="0"/>
                    <a:pt x="35925" y="0"/>
                  </a:cubicBezTo>
                  <a:close/>
                </a:path>
              </a:pathLst>
            </a:custGeom>
            <a:solidFill>
              <a:schemeClr val="accent6"/>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2" name="Google Shape;1562;p58"/>
          <p:cNvSpPr/>
          <p:nvPr/>
        </p:nvSpPr>
        <p:spPr>
          <a:xfrm>
            <a:off x="1501133" y="848102"/>
            <a:ext cx="72518" cy="76353"/>
          </a:xfrm>
          <a:custGeom>
            <a:avLst/>
            <a:gdLst/>
            <a:ahLst/>
            <a:cxnLst/>
            <a:rect l="l" t="t" r="r" b="b"/>
            <a:pathLst>
              <a:path w="3657" h="3655" extrusionOk="0">
                <a:moveTo>
                  <a:pt x="1838" y="1"/>
                </a:moveTo>
                <a:cubicBezTo>
                  <a:pt x="821" y="1"/>
                  <a:pt x="0" y="822"/>
                  <a:pt x="0" y="1838"/>
                </a:cubicBezTo>
                <a:cubicBezTo>
                  <a:pt x="0" y="2834"/>
                  <a:pt x="821" y="3655"/>
                  <a:pt x="1838" y="3655"/>
                </a:cubicBezTo>
                <a:cubicBezTo>
                  <a:pt x="2835" y="3655"/>
                  <a:pt x="3656" y="2834"/>
                  <a:pt x="3656" y="1838"/>
                </a:cubicBezTo>
                <a:cubicBezTo>
                  <a:pt x="3656" y="822"/>
                  <a:pt x="2835" y="1"/>
                  <a:pt x="1838" y="1"/>
                </a:cubicBezTo>
                <a:close/>
              </a:path>
            </a:pathLst>
          </a:custGeom>
          <a:solidFill>
            <a:schemeClr val="accent3"/>
          </a:solidFill>
          <a:ln>
            <a:noFill/>
          </a:ln>
          <a:effectLst>
            <a:outerShdw blurRad="57150" dist="19050" dir="5400000" algn="bl" rotWithShape="0">
              <a:schemeClr val="dk1">
                <a:alpha val="14000"/>
              </a:schemeClr>
            </a:outerShdw>
            <a:reflection stA="5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3" name="Google Shape;1563;p58">
            <a:hlinkClick r:id="rId3"/>
          </p:cNvPr>
          <p:cNvPicPr preferRelativeResize="0"/>
          <p:nvPr/>
        </p:nvPicPr>
        <p:blipFill rotWithShape="1">
          <a:blip r:embed="rId4">
            <a:alphaModFix/>
          </a:blip>
          <a:srcRect l="3608" r="6841"/>
          <a:stretch/>
        </p:blipFill>
        <p:spPr>
          <a:xfrm>
            <a:off x="1479915" y="1312704"/>
            <a:ext cx="5708100" cy="3338700"/>
          </a:xfrm>
          <a:prstGeom prst="roundRect">
            <a:avLst>
              <a:gd name="adj" fmla="val 3418"/>
            </a:avLst>
          </a:prstGeom>
          <a:noFill/>
          <a:ln>
            <a:noFill/>
          </a:ln>
          <a:effectLst>
            <a:outerShdw blurRad="57150" dist="19050" dir="5400000" algn="bl" rotWithShape="0">
              <a:schemeClr val="dk1">
                <a:alpha val="20000"/>
              </a:schemeClr>
            </a:outerShdw>
          </a:effectLst>
        </p:spPr>
      </p:pic>
      <p:grpSp>
        <p:nvGrpSpPr>
          <p:cNvPr id="1564" name="Google Shape;1564;p58"/>
          <p:cNvGrpSpPr/>
          <p:nvPr/>
        </p:nvGrpSpPr>
        <p:grpSpPr>
          <a:xfrm rot="2790969">
            <a:off x="7027777" y="392252"/>
            <a:ext cx="988846" cy="312898"/>
            <a:chOff x="6872640" y="3355362"/>
            <a:chExt cx="564897" cy="178749"/>
          </a:xfrm>
        </p:grpSpPr>
        <p:sp>
          <p:nvSpPr>
            <p:cNvPr id="1565" name="Google Shape;1565;p58"/>
            <p:cNvSpPr/>
            <p:nvPr/>
          </p:nvSpPr>
          <p:spPr>
            <a:xfrm>
              <a:off x="7337337" y="3355362"/>
              <a:ext cx="100200" cy="1002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8"/>
            <p:cNvSpPr/>
            <p:nvPr/>
          </p:nvSpPr>
          <p:spPr>
            <a:xfrm>
              <a:off x="6872640" y="3488811"/>
              <a:ext cx="45300" cy="45300"/>
            </a:xfrm>
            <a:prstGeom prst="ellipse">
              <a:avLst/>
            </a:prstGeom>
            <a:solidFill>
              <a:schemeClr val="lt1"/>
            </a:soli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59"/>
          <p:cNvSpPr/>
          <p:nvPr/>
        </p:nvSpPr>
        <p:spPr>
          <a:xfrm>
            <a:off x="7678745" y="1242624"/>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1"/>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9"/>
          <p:cNvSpPr/>
          <p:nvPr/>
        </p:nvSpPr>
        <p:spPr>
          <a:xfrm flipH="1">
            <a:off x="546633" y="2440199"/>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1"/>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9"/>
          <p:cNvSpPr/>
          <p:nvPr/>
        </p:nvSpPr>
        <p:spPr>
          <a:xfrm>
            <a:off x="7583488" y="1997113"/>
            <a:ext cx="60951" cy="52551"/>
          </a:xfrm>
          <a:custGeom>
            <a:avLst/>
            <a:gdLst/>
            <a:ahLst/>
            <a:cxnLst/>
            <a:rect l="l" t="t" r="r" b="b"/>
            <a:pathLst>
              <a:path w="1987" h="1713" extrusionOk="0">
                <a:moveTo>
                  <a:pt x="1142" y="1"/>
                </a:moveTo>
                <a:cubicBezTo>
                  <a:pt x="572" y="1"/>
                  <a:pt x="1" y="298"/>
                  <a:pt x="1" y="868"/>
                </a:cubicBezTo>
                <a:cubicBezTo>
                  <a:pt x="1" y="1439"/>
                  <a:pt x="572" y="1713"/>
                  <a:pt x="1142" y="1713"/>
                </a:cubicBezTo>
                <a:cubicBezTo>
                  <a:pt x="1416" y="1713"/>
                  <a:pt x="1987" y="1439"/>
                  <a:pt x="1987" y="868"/>
                </a:cubicBezTo>
                <a:cubicBezTo>
                  <a:pt x="1987" y="298"/>
                  <a:pt x="1416" y="1"/>
                  <a:pt x="1142" y="1"/>
                </a:cubicBezTo>
                <a:close/>
              </a:path>
            </a:pathLst>
          </a:custGeom>
          <a:solidFill>
            <a:schemeClr val="accent2"/>
          </a:solidFill>
          <a:ln>
            <a:noFill/>
          </a:ln>
          <a:effectLst>
            <a:outerShdw blurRad="57150" dist="19050" dir="5400000" algn="bl" rotWithShape="0">
              <a:schemeClr val="dk1">
                <a:alpha val="18000"/>
              </a:schemeClr>
            </a:outerShdw>
            <a:reflection stA="6000" endPos="54000" dist="3810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9"/>
          <p:cNvSpPr/>
          <p:nvPr/>
        </p:nvSpPr>
        <p:spPr>
          <a:xfrm>
            <a:off x="962675" y="1358025"/>
            <a:ext cx="7236600" cy="2329800"/>
          </a:xfrm>
          <a:prstGeom prst="roundRect">
            <a:avLst>
              <a:gd name="adj" fmla="val 5229"/>
            </a:avLst>
          </a:prstGeom>
          <a:solidFill>
            <a:schemeClr val="lt1"/>
          </a:solidFill>
          <a:ln w="9525"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reflection stA="9000" endPos="30000" dist="38100" dir="5400000" fadeDir="5400012" sy="-100000" algn="bl" rotWithShape="0"/>
          </a:effectLst>
        </p:spPr>
        <p:txBody>
          <a:bodyPr spcFirstLastPara="1" wrap="square" lIns="91425" tIns="91425" rIns="91425" bIns="91425" anchor="ctr" anchorCtr="0">
            <a:noAutofit/>
          </a:bodyPr>
          <a:lstStyle/>
          <a:p>
            <a:pPr marL="2286000" lvl="0" indent="0" algn="l" rtl="0">
              <a:spcBef>
                <a:spcPts val="0"/>
              </a:spcBef>
              <a:spcAft>
                <a:spcPts val="0"/>
              </a:spcAft>
              <a:buNone/>
            </a:pPr>
            <a:endParaRPr/>
          </a:p>
        </p:txBody>
      </p:sp>
      <p:sp>
        <p:nvSpPr>
          <p:cNvPr id="1575" name="Google Shape;1575;p59"/>
          <p:cNvSpPr txBox="1">
            <a:spLocks noGrp="1"/>
          </p:cNvSpPr>
          <p:nvPr>
            <p:ph type="subTitle" idx="1"/>
          </p:nvPr>
        </p:nvSpPr>
        <p:spPr>
          <a:xfrm>
            <a:off x="1833450" y="2200600"/>
            <a:ext cx="5811000" cy="77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300">
                <a:latin typeface="Montserrat"/>
                <a:ea typeface="Montserrat"/>
                <a:cs typeface="Montserrat"/>
                <a:sym typeface="Montserrat"/>
              </a:rPr>
              <a:t>Conclusion &amp; Reflections</a:t>
            </a:r>
            <a:endParaRPr sz="3900"/>
          </a:p>
        </p:txBody>
      </p:sp>
      <p:grpSp>
        <p:nvGrpSpPr>
          <p:cNvPr id="1576" name="Google Shape;1576;p59"/>
          <p:cNvGrpSpPr/>
          <p:nvPr/>
        </p:nvGrpSpPr>
        <p:grpSpPr>
          <a:xfrm>
            <a:off x="1266764" y="3354617"/>
            <a:ext cx="627083" cy="436814"/>
            <a:chOff x="5779976" y="1418876"/>
            <a:chExt cx="421200" cy="293400"/>
          </a:xfrm>
        </p:grpSpPr>
        <p:sp>
          <p:nvSpPr>
            <p:cNvPr id="1577" name="Google Shape;1577;p59"/>
            <p:cNvSpPr/>
            <p:nvPr/>
          </p:nvSpPr>
          <p:spPr>
            <a:xfrm>
              <a:off x="5779976" y="1418876"/>
              <a:ext cx="421200" cy="293400"/>
            </a:xfrm>
            <a:prstGeom prst="wedgeRoundRectCallout">
              <a:avLst>
                <a:gd name="adj1" fmla="val -17374"/>
                <a:gd name="adj2" fmla="val 73101"/>
                <a:gd name="adj3" fmla="val 0"/>
              </a:avLst>
            </a:prstGeom>
            <a:solidFill>
              <a:schemeClr val="accent4"/>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9"/>
            <p:cNvSpPr/>
            <p:nvPr/>
          </p:nvSpPr>
          <p:spPr>
            <a:xfrm>
              <a:off x="5908478" y="1501513"/>
              <a:ext cx="157557" cy="139114"/>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chemeClr val="lt1"/>
            </a:solidFill>
            <a:ln>
              <a:noFill/>
            </a:ln>
            <a:effectLst>
              <a:outerShdw blurRad="57150" dist="19050"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579" name="Google Shape;1579;p59"/>
          <p:cNvGrpSpPr/>
          <p:nvPr/>
        </p:nvGrpSpPr>
        <p:grpSpPr>
          <a:xfrm>
            <a:off x="7531488" y="1224238"/>
            <a:ext cx="891300" cy="486300"/>
            <a:chOff x="6930163" y="1358338"/>
            <a:chExt cx="891300" cy="486300"/>
          </a:xfrm>
        </p:grpSpPr>
        <p:sp>
          <p:nvSpPr>
            <p:cNvPr id="1580" name="Google Shape;1580;p59"/>
            <p:cNvSpPr/>
            <p:nvPr/>
          </p:nvSpPr>
          <p:spPr>
            <a:xfrm>
              <a:off x="6930163" y="1358338"/>
              <a:ext cx="891300" cy="486300"/>
            </a:xfrm>
            <a:prstGeom prst="wedgeRoundRectCallout">
              <a:avLst>
                <a:gd name="adj1" fmla="val -20923"/>
                <a:gd name="adj2" fmla="val 78986"/>
                <a:gd name="adj3" fmla="val 0"/>
              </a:avLst>
            </a:prstGeom>
            <a:gradFill>
              <a:gsLst>
                <a:gs pos="0">
                  <a:srgbClr val="81EEEB"/>
                </a:gs>
                <a:gs pos="100000">
                  <a:srgbClr val="3AE4DF"/>
                </a:gs>
              </a:gsLst>
              <a:lin ang="5400012" scaled="0"/>
            </a:gradFill>
            <a:ln>
              <a:noFill/>
            </a:ln>
            <a:effectLst>
              <a:outerShdw blurRad="57150" dist="19050" dir="5400000" algn="bl" rotWithShape="0">
                <a:schemeClr val="dk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1" name="Google Shape;1581;p59"/>
            <p:cNvGrpSpPr/>
            <p:nvPr/>
          </p:nvGrpSpPr>
          <p:grpSpPr>
            <a:xfrm>
              <a:off x="7109579" y="1554476"/>
              <a:ext cx="532464" cy="94014"/>
              <a:chOff x="4703325" y="2297975"/>
              <a:chExt cx="242525" cy="42825"/>
            </a:xfrm>
          </p:grpSpPr>
          <p:sp>
            <p:nvSpPr>
              <p:cNvPr id="1582" name="Google Shape;1582;p59"/>
              <p:cNvSpPr/>
              <p:nvPr/>
            </p:nvSpPr>
            <p:spPr>
              <a:xfrm>
                <a:off x="4703325" y="2297975"/>
                <a:ext cx="50225" cy="42825"/>
              </a:xfrm>
              <a:custGeom>
                <a:avLst/>
                <a:gdLst/>
                <a:ahLst/>
                <a:cxnLst/>
                <a:rect l="l" t="t" r="r" b="b"/>
                <a:pathLst>
                  <a:path w="2009" h="1713" extrusionOk="0">
                    <a:moveTo>
                      <a:pt x="1141" y="1"/>
                    </a:moveTo>
                    <a:cubicBezTo>
                      <a:pt x="571" y="1"/>
                      <a:pt x="0" y="298"/>
                      <a:pt x="0" y="868"/>
                    </a:cubicBezTo>
                    <a:cubicBezTo>
                      <a:pt x="0" y="1439"/>
                      <a:pt x="571" y="1713"/>
                      <a:pt x="1141" y="1713"/>
                    </a:cubicBezTo>
                    <a:cubicBezTo>
                      <a:pt x="1712" y="1713"/>
                      <a:pt x="2009" y="1439"/>
                      <a:pt x="2009" y="868"/>
                    </a:cubicBezTo>
                    <a:cubicBezTo>
                      <a:pt x="2009" y="298"/>
                      <a:pt x="1712" y="1"/>
                      <a:pt x="1141" y="1"/>
                    </a:cubicBezTo>
                    <a:close/>
                  </a:path>
                </a:pathLst>
              </a:custGeom>
              <a:solidFill>
                <a:schemeClr val="lt1"/>
              </a:solidFill>
              <a:ln>
                <a:noFill/>
              </a:ln>
              <a:effectLst>
                <a:outerShdw blurRad="57150" dist="19050" dir="5400000" algn="bl" rotWithShape="0">
                  <a:schemeClr val="dk1">
                    <a:alpha val="18000"/>
                  </a:schemeClr>
                </a:outerShdw>
                <a:reflection stA="6000" endPos="54000" dist="3810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9"/>
              <p:cNvSpPr/>
              <p:nvPr/>
            </p:nvSpPr>
            <p:spPr>
              <a:xfrm>
                <a:off x="4803175" y="2297975"/>
                <a:ext cx="42825" cy="42825"/>
              </a:xfrm>
              <a:custGeom>
                <a:avLst/>
                <a:gdLst/>
                <a:ahLst/>
                <a:cxnLst/>
                <a:rect l="l" t="t" r="r" b="b"/>
                <a:pathLst>
                  <a:path w="1713" h="1713" extrusionOk="0">
                    <a:moveTo>
                      <a:pt x="868" y="1"/>
                    </a:moveTo>
                    <a:cubicBezTo>
                      <a:pt x="297" y="1"/>
                      <a:pt x="0" y="298"/>
                      <a:pt x="0" y="868"/>
                    </a:cubicBezTo>
                    <a:cubicBezTo>
                      <a:pt x="0" y="1439"/>
                      <a:pt x="297" y="1713"/>
                      <a:pt x="868" y="1713"/>
                    </a:cubicBezTo>
                    <a:cubicBezTo>
                      <a:pt x="1438" y="1713"/>
                      <a:pt x="1712" y="1439"/>
                      <a:pt x="1712" y="868"/>
                    </a:cubicBezTo>
                    <a:cubicBezTo>
                      <a:pt x="1712" y="298"/>
                      <a:pt x="1438" y="1"/>
                      <a:pt x="868" y="1"/>
                    </a:cubicBezTo>
                    <a:close/>
                  </a:path>
                </a:pathLst>
              </a:custGeom>
              <a:solidFill>
                <a:schemeClr val="lt1"/>
              </a:solidFill>
              <a:ln>
                <a:noFill/>
              </a:ln>
              <a:effectLst>
                <a:outerShdw blurRad="57150" dist="19050" dir="5400000" algn="bl" rotWithShape="0">
                  <a:schemeClr val="dk1">
                    <a:alpha val="18000"/>
                  </a:schemeClr>
                </a:outerShdw>
                <a:reflection stA="6000" endPos="54000" dist="3810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9"/>
              <p:cNvSpPr/>
              <p:nvPr/>
            </p:nvSpPr>
            <p:spPr>
              <a:xfrm>
                <a:off x="4896175" y="2297975"/>
                <a:ext cx="49675" cy="42825"/>
              </a:xfrm>
              <a:custGeom>
                <a:avLst/>
                <a:gdLst/>
                <a:ahLst/>
                <a:cxnLst/>
                <a:rect l="l" t="t" r="r" b="b"/>
                <a:pathLst>
                  <a:path w="1987" h="1713" extrusionOk="0">
                    <a:moveTo>
                      <a:pt x="1142" y="1"/>
                    </a:moveTo>
                    <a:cubicBezTo>
                      <a:pt x="572" y="1"/>
                      <a:pt x="1" y="298"/>
                      <a:pt x="1" y="868"/>
                    </a:cubicBezTo>
                    <a:cubicBezTo>
                      <a:pt x="1" y="1439"/>
                      <a:pt x="572" y="1713"/>
                      <a:pt x="1142" y="1713"/>
                    </a:cubicBezTo>
                    <a:cubicBezTo>
                      <a:pt x="1416" y="1713"/>
                      <a:pt x="1987" y="1439"/>
                      <a:pt x="1987" y="868"/>
                    </a:cubicBezTo>
                    <a:cubicBezTo>
                      <a:pt x="1987" y="298"/>
                      <a:pt x="1416" y="1"/>
                      <a:pt x="1142" y="1"/>
                    </a:cubicBezTo>
                    <a:close/>
                  </a:path>
                </a:pathLst>
              </a:custGeom>
              <a:solidFill>
                <a:schemeClr val="lt1"/>
              </a:solidFill>
              <a:ln>
                <a:noFill/>
              </a:ln>
              <a:effectLst>
                <a:outerShdw blurRad="57150" dist="19050" dir="5400000" algn="bl" rotWithShape="0">
                  <a:schemeClr val="dk1">
                    <a:alpha val="18000"/>
                  </a:schemeClr>
                </a:outerShdw>
                <a:reflection stA="6000" endPos="54000" dist="3810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5" name="Google Shape;1585;p59"/>
          <p:cNvSpPr/>
          <p:nvPr/>
        </p:nvSpPr>
        <p:spPr>
          <a:xfrm>
            <a:off x="618690" y="3817799"/>
            <a:ext cx="94500" cy="94500"/>
          </a:xfrm>
          <a:prstGeom prst="ellipse">
            <a:avLst/>
          </a:prstGeom>
          <a:solidFill>
            <a:schemeClr val="accen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9"/>
          <p:cNvSpPr/>
          <p:nvPr/>
        </p:nvSpPr>
        <p:spPr>
          <a:xfrm>
            <a:off x="824473" y="4108850"/>
            <a:ext cx="60900" cy="60900"/>
          </a:xfrm>
          <a:prstGeom prst="ellipse">
            <a:avLst/>
          </a:prstGeom>
          <a:solidFill>
            <a:schemeClr val="accen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9"/>
          <p:cNvSpPr/>
          <p:nvPr/>
        </p:nvSpPr>
        <p:spPr>
          <a:xfrm>
            <a:off x="7281490" y="815324"/>
            <a:ext cx="94500" cy="94500"/>
          </a:xfrm>
          <a:prstGeom prst="ellipse">
            <a:avLst/>
          </a:prstGeom>
          <a:solidFill>
            <a:schemeClr val="accen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8" name="Google Shape;1588;p59"/>
          <p:cNvGrpSpPr/>
          <p:nvPr/>
        </p:nvGrpSpPr>
        <p:grpSpPr>
          <a:xfrm>
            <a:off x="1131900" y="1506184"/>
            <a:ext cx="2008800" cy="146100"/>
            <a:chOff x="847125" y="3296850"/>
            <a:chExt cx="2008800" cy="146100"/>
          </a:xfrm>
        </p:grpSpPr>
        <p:sp>
          <p:nvSpPr>
            <p:cNvPr id="1589" name="Google Shape;1589;p59"/>
            <p:cNvSpPr/>
            <p:nvPr/>
          </p:nvSpPr>
          <p:spPr>
            <a:xfrm>
              <a:off x="847125" y="3296850"/>
              <a:ext cx="2008800" cy="14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0" name="Google Shape;1590;p59"/>
            <p:cNvGrpSpPr/>
            <p:nvPr/>
          </p:nvGrpSpPr>
          <p:grpSpPr>
            <a:xfrm rot="10800000" flipH="1">
              <a:off x="878209" y="3322949"/>
              <a:ext cx="429322" cy="93999"/>
              <a:chOff x="5795037" y="809024"/>
              <a:chExt cx="431653" cy="94500"/>
            </a:xfrm>
          </p:grpSpPr>
          <p:sp>
            <p:nvSpPr>
              <p:cNvPr id="1591" name="Google Shape;1591;p59"/>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9"/>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9"/>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4" name="Google Shape;1594;p59"/>
          <p:cNvGrpSpPr/>
          <p:nvPr/>
        </p:nvGrpSpPr>
        <p:grpSpPr>
          <a:xfrm>
            <a:off x="8419061" y="3064471"/>
            <a:ext cx="177328" cy="567083"/>
            <a:chOff x="4350974" y="3751971"/>
            <a:chExt cx="177328" cy="567083"/>
          </a:xfrm>
        </p:grpSpPr>
        <p:sp>
          <p:nvSpPr>
            <p:cNvPr id="1595" name="Google Shape;1595;p59"/>
            <p:cNvSpPr/>
            <p:nvPr/>
          </p:nvSpPr>
          <p:spPr>
            <a:xfrm rot="-5400000" flipH="1">
              <a:off x="4350974" y="4244654"/>
              <a:ext cx="74400" cy="74400"/>
            </a:xfrm>
            <a:prstGeom prst="ellipse">
              <a:avLst/>
            </a:prstGeom>
            <a:solidFill>
              <a:schemeClr val="accen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9"/>
            <p:cNvSpPr/>
            <p:nvPr/>
          </p:nvSpPr>
          <p:spPr>
            <a:xfrm rot="-5400000" flipH="1">
              <a:off x="4371102" y="3751971"/>
              <a:ext cx="157200" cy="1572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7" name="Google Shape;1597;p59"/>
          <p:cNvSpPr/>
          <p:nvPr/>
        </p:nvSpPr>
        <p:spPr>
          <a:xfrm rot="-5400000" flipH="1">
            <a:off x="8700240" y="3402063"/>
            <a:ext cx="74400" cy="744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9"/>
          <p:cNvSpPr/>
          <p:nvPr/>
        </p:nvSpPr>
        <p:spPr>
          <a:xfrm flipH="1">
            <a:off x="7888519" y="3371924"/>
            <a:ext cx="419225" cy="572706"/>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4"/>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9"/>
          <p:cNvSpPr/>
          <p:nvPr/>
        </p:nvSpPr>
        <p:spPr>
          <a:xfrm rot="162033">
            <a:off x="559707" y="1687431"/>
            <a:ext cx="739846" cy="1010708"/>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3"/>
          </a:solidFill>
          <a:ln>
            <a:noFill/>
          </a:ln>
          <a:effectLst>
            <a:outerShdw blurRad="57150" dist="19050" dir="5400000" algn="bl" rotWithShape="0">
              <a:schemeClr val="dk1">
                <a:alpha val="22000"/>
              </a:schemeClr>
            </a:outerShdw>
            <a:reflection stA="14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0" name="Google Shape;1600;p59"/>
          <p:cNvGrpSpPr/>
          <p:nvPr/>
        </p:nvGrpSpPr>
        <p:grpSpPr>
          <a:xfrm rot="161976" flipH="1">
            <a:off x="591768" y="1614609"/>
            <a:ext cx="289000" cy="824896"/>
            <a:chOff x="7142627" y="3557563"/>
            <a:chExt cx="288997" cy="824888"/>
          </a:xfrm>
        </p:grpSpPr>
        <p:sp>
          <p:nvSpPr>
            <p:cNvPr id="1601" name="Google Shape;1601;p59"/>
            <p:cNvSpPr/>
            <p:nvPr/>
          </p:nvSpPr>
          <p:spPr>
            <a:xfrm rot="-5400000" flipH="1">
              <a:off x="7230625" y="4181451"/>
              <a:ext cx="201000" cy="201000"/>
            </a:xfrm>
            <a:prstGeom prst="ellipse">
              <a:avLst/>
            </a:pr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9"/>
            <p:cNvSpPr/>
            <p:nvPr/>
          </p:nvSpPr>
          <p:spPr>
            <a:xfrm rot="-5400000" flipH="1">
              <a:off x="7142627" y="3557563"/>
              <a:ext cx="74400" cy="744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3" name="Google Shape;1603;p59"/>
          <p:cNvGrpSpPr/>
          <p:nvPr/>
        </p:nvGrpSpPr>
        <p:grpSpPr>
          <a:xfrm>
            <a:off x="7004078" y="4031474"/>
            <a:ext cx="649330" cy="215676"/>
            <a:chOff x="1725115" y="1291147"/>
            <a:chExt cx="519090" cy="172403"/>
          </a:xfrm>
        </p:grpSpPr>
        <p:sp>
          <p:nvSpPr>
            <p:cNvPr id="1604" name="Google Shape;1604;p59"/>
            <p:cNvSpPr/>
            <p:nvPr/>
          </p:nvSpPr>
          <p:spPr>
            <a:xfrm>
              <a:off x="1725115" y="1291147"/>
              <a:ext cx="519090" cy="172403"/>
            </a:xfrm>
            <a:custGeom>
              <a:avLst/>
              <a:gdLst/>
              <a:ahLst/>
              <a:cxnLst/>
              <a:rect l="l" t="t" r="r" b="b"/>
              <a:pathLst>
                <a:path w="28959" h="9618" extrusionOk="0">
                  <a:moveTo>
                    <a:pt x="18640" y="1"/>
                  </a:moveTo>
                  <a:cubicBezTo>
                    <a:pt x="16417" y="1"/>
                    <a:pt x="14193" y="709"/>
                    <a:pt x="12640" y="1957"/>
                  </a:cubicBezTo>
                  <a:cubicBezTo>
                    <a:pt x="11219" y="3097"/>
                    <a:pt x="9782" y="4972"/>
                    <a:pt x="9291" y="6953"/>
                  </a:cubicBezTo>
                  <a:cubicBezTo>
                    <a:pt x="8237" y="6100"/>
                    <a:pt x="6888" y="5651"/>
                    <a:pt x="5543" y="5651"/>
                  </a:cubicBezTo>
                  <a:cubicBezTo>
                    <a:pt x="5009" y="5651"/>
                    <a:pt x="4476" y="5722"/>
                    <a:pt x="3962" y="5867"/>
                  </a:cubicBezTo>
                  <a:cubicBezTo>
                    <a:pt x="2139" y="6392"/>
                    <a:pt x="632" y="7830"/>
                    <a:pt x="1" y="9618"/>
                  </a:cubicBezTo>
                  <a:lnTo>
                    <a:pt x="28959" y="9529"/>
                  </a:lnTo>
                  <a:cubicBezTo>
                    <a:pt x="28451" y="5937"/>
                    <a:pt x="26348" y="3027"/>
                    <a:pt x="23227" y="1186"/>
                  </a:cubicBezTo>
                  <a:cubicBezTo>
                    <a:pt x="21870" y="374"/>
                    <a:pt x="20255" y="1"/>
                    <a:pt x="18640" y="1"/>
                  </a:cubicBezTo>
                  <a:close/>
                </a:path>
              </a:pathLst>
            </a:custGeom>
            <a:solidFill>
              <a:schemeClr val="dk2"/>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9"/>
            <p:cNvSpPr/>
            <p:nvPr/>
          </p:nvSpPr>
          <p:spPr>
            <a:xfrm>
              <a:off x="1953865" y="1296811"/>
              <a:ext cx="269951" cy="147971"/>
            </a:xfrm>
            <a:custGeom>
              <a:avLst/>
              <a:gdLst/>
              <a:ahLst/>
              <a:cxnLst/>
              <a:rect l="l" t="t" r="r" b="b"/>
              <a:pathLst>
                <a:path w="15060" h="8255" extrusionOk="0">
                  <a:moveTo>
                    <a:pt x="5623" y="1"/>
                  </a:moveTo>
                  <a:cubicBezTo>
                    <a:pt x="5130" y="1"/>
                    <a:pt x="4634" y="39"/>
                    <a:pt x="4138" y="117"/>
                  </a:cubicBezTo>
                  <a:cubicBezTo>
                    <a:pt x="2964" y="292"/>
                    <a:pt x="1789" y="783"/>
                    <a:pt x="1036" y="1694"/>
                  </a:cubicBezTo>
                  <a:cubicBezTo>
                    <a:pt x="265" y="2606"/>
                    <a:pt x="1" y="3973"/>
                    <a:pt x="580" y="5025"/>
                  </a:cubicBezTo>
                  <a:cubicBezTo>
                    <a:pt x="1036" y="5848"/>
                    <a:pt x="1929" y="6339"/>
                    <a:pt x="2789" y="6724"/>
                  </a:cubicBezTo>
                  <a:cubicBezTo>
                    <a:pt x="5102" y="7736"/>
                    <a:pt x="7623" y="8255"/>
                    <a:pt x="10136" y="8255"/>
                  </a:cubicBezTo>
                  <a:cubicBezTo>
                    <a:pt x="10803" y="8255"/>
                    <a:pt x="11469" y="8218"/>
                    <a:pt x="12131" y="8145"/>
                  </a:cubicBezTo>
                  <a:cubicBezTo>
                    <a:pt x="12692" y="8075"/>
                    <a:pt x="13253" y="7986"/>
                    <a:pt x="13744" y="7759"/>
                  </a:cubicBezTo>
                  <a:cubicBezTo>
                    <a:pt x="14235" y="7514"/>
                    <a:pt x="14673" y="7093"/>
                    <a:pt x="14831" y="6567"/>
                  </a:cubicBezTo>
                  <a:cubicBezTo>
                    <a:pt x="15059" y="5761"/>
                    <a:pt x="14603" y="4920"/>
                    <a:pt x="14077" y="4253"/>
                  </a:cubicBezTo>
                  <a:cubicBezTo>
                    <a:pt x="12036" y="1664"/>
                    <a:pt x="8896" y="1"/>
                    <a:pt x="5623" y="1"/>
                  </a:cubicBezTo>
                  <a:close/>
                </a:path>
              </a:pathLst>
            </a:custGeom>
            <a:solidFill>
              <a:schemeClr val="accent1"/>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9"/>
            <p:cNvSpPr/>
            <p:nvPr/>
          </p:nvSpPr>
          <p:spPr>
            <a:xfrm>
              <a:off x="1773837" y="1396227"/>
              <a:ext cx="83907" cy="48523"/>
            </a:xfrm>
            <a:custGeom>
              <a:avLst/>
              <a:gdLst/>
              <a:ahLst/>
              <a:cxnLst/>
              <a:rect l="l" t="t" r="r" b="b"/>
              <a:pathLst>
                <a:path w="4681" h="2707" extrusionOk="0">
                  <a:moveTo>
                    <a:pt x="2283" y="0"/>
                  </a:moveTo>
                  <a:cubicBezTo>
                    <a:pt x="1541" y="0"/>
                    <a:pt x="523" y="100"/>
                    <a:pt x="228" y="530"/>
                  </a:cubicBezTo>
                  <a:cubicBezTo>
                    <a:pt x="1" y="881"/>
                    <a:pt x="17" y="1372"/>
                    <a:pt x="228" y="1722"/>
                  </a:cubicBezTo>
                  <a:cubicBezTo>
                    <a:pt x="438" y="2090"/>
                    <a:pt x="807" y="2353"/>
                    <a:pt x="1193" y="2494"/>
                  </a:cubicBezTo>
                  <a:cubicBezTo>
                    <a:pt x="1595" y="2634"/>
                    <a:pt x="2016" y="2669"/>
                    <a:pt x="2436" y="2686"/>
                  </a:cubicBezTo>
                  <a:cubicBezTo>
                    <a:pt x="2577" y="2698"/>
                    <a:pt x="2718" y="2706"/>
                    <a:pt x="2858" y="2706"/>
                  </a:cubicBezTo>
                  <a:cubicBezTo>
                    <a:pt x="3119" y="2706"/>
                    <a:pt x="3377" y="2678"/>
                    <a:pt x="3628" y="2599"/>
                  </a:cubicBezTo>
                  <a:cubicBezTo>
                    <a:pt x="4014" y="2475"/>
                    <a:pt x="4383" y="2195"/>
                    <a:pt x="4523" y="1828"/>
                  </a:cubicBezTo>
                  <a:cubicBezTo>
                    <a:pt x="4680" y="1372"/>
                    <a:pt x="4505" y="846"/>
                    <a:pt x="4154" y="512"/>
                  </a:cubicBezTo>
                  <a:cubicBezTo>
                    <a:pt x="3804" y="197"/>
                    <a:pt x="3331" y="40"/>
                    <a:pt x="2857" y="21"/>
                  </a:cubicBezTo>
                  <a:cubicBezTo>
                    <a:pt x="2710" y="9"/>
                    <a:pt x="2509" y="0"/>
                    <a:pt x="2283" y="0"/>
                  </a:cubicBezTo>
                  <a:close/>
                </a:path>
              </a:pathLst>
            </a:custGeom>
            <a:solidFill>
              <a:schemeClr val="accent1"/>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7" name="Google Shape;1607;p59"/>
          <p:cNvSpPr/>
          <p:nvPr/>
        </p:nvSpPr>
        <p:spPr>
          <a:xfrm rot="-5400000" flipH="1">
            <a:off x="6871440" y="4468863"/>
            <a:ext cx="74400" cy="744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9"/>
          <p:cNvSpPr/>
          <p:nvPr/>
        </p:nvSpPr>
        <p:spPr>
          <a:xfrm>
            <a:off x="726075" y="714813"/>
            <a:ext cx="1046100" cy="567000"/>
          </a:xfrm>
          <a:prstGeom prst="wedgeRoundRectCallout">
            <a:avLst>
              <a:gd name="adj1" fmla="val -20923"/>
              <a:gd name="adj2" fmla="val 78986"/>
              <a:gd name="adj3" fmla="val 0"/>
            </a:avLst>
          </a:prstGeom>
          <a:gradFill>
            <a:gsLst>
              <a:gs pos="0">
                <a:srgbClr val="81EEEB"/>
              </a:gs>
              <a:gs pos="100000">
                <a:srgbClr val="3AE4DF"/>
              </a:gs>
            </a:gsLst>
            <a:lin ang="5400012" scaled="0"/>
          </a:gradFill>
          <a:ln>
            <a:noFill/>
          </a:ln>
          <a:effectLst>
            <a:outerShdw blurRad="57150" dist="19050" dir="5400000" algn="bl" rotWithShape="0">
              <a:schemeClr val="dk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9"/>
          <p:cNvSpPr txBox="1">
            <a:spLocks noGrp="1"/>
          </p:cNvSpPr>
          <p:nvPr>
            <p:ph type="title" idx="4294967295"/>
          </p:nvPr>
        </p:nvSpPr>
        <p:spPr>
          <a:xfrm>
            <a:off x="804650" y="659338"/>
            <a:ext cx="1477500" cy="40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05.</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42"/>
          <p:cNvSpPr/>
          <p:nvPr/>
        </p:nvSpPr>
        <p:spPr>
          <a:xfrm>
            <a:off x="7678745" y="1242624"/>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1"/>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2"/>
          <p:cNvSpPr/>
          <p:nvPr/>
        </p:nvSpPr>
        <p:spPr>
          <a:xfrm flipH="1">
            <a:off x="546633" y="2440199"/>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1"/>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2"/>
          <p:cNvSpPr/>
          <p:nvPr/>
        </p:nvSpPr>
        <p:spPr>
          <a:xfrm>
            <a:off x="7583488" y="1997113"/>
            <a:ext cx="60951" cy="52551"/>
          </a:xfrm>
          <a:custGeom>
            <a:avLst/>
            <a:gdLst/>
            <a:ahLst/>
            <a:cxnLst/>
            <a:rect l="l" t="t" r="r" b="b"/>
            <a:pathLst>
              <a:path w="1987" h="1713" extrusionOk="0">
                <a:moveTo>
                  <a:pt x="1142" y="1"/>
                </a:moveTo>
                <a:cubicBezTo>
                  <a:pt x="572" y="1"/>
                  <a:pt x="1" y="298"/>
                  <a:pt x="1" y="868"/>
                </a:cubicBezTo>
                <a:cubicBezTo>
                  <a:pt x="1" y="1439"/>
                  <a:pt x="572" y="1713"/>
                  <a:pt x="1142" y="1713"/>
                </a:cubicBezTo>
                <a:cubicBezTo>
                  <a:pt x="1416" y="1713"/>
                  <a:pt x="1987" y="1439"/>
                  <a:pt x="1987" y="868"/>
                </a:cubicBezTo>
                <a:cubicBezTo>
                  <a:pt x="1987" y="298"/>
                  <a:pt x="1416" y="1"/>
                  <a:pt x="1142" y="1"/>
                </a:cubicBezTo>
                <a:close/>
              </a:path>
            </a:pathLst>
          </a:custGeom>
          <a:solidFill>
            <a:schemeClr val="accent2"/>
          </a:solidFill>
          <a:ln>
            <a:noFill/>
          </a:ln>
          <a:effectLst>
            <a:outerShdw blurRad="57150" dist="19050" dir="5400000" algn="bl" rotWithShape="0">
              <a:schemeClr val="dk1">
                <a:alpha val="18000"/>
              </a:schemeClr>
            </a:outerShdw>
            <a:reflection stA="6000" endPos="54000" dist="3810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2"/>
          <p:cNvSpPr/>
          <p:nvPr/>
        </p:nvSpPr>
        <p:spPr>
          <a:xfrm>
            <a:off x="962675" y="1358025"/>
            <a:ext cx="7236600" cy="2329800"/>
          </a:xfrm>
          <a:prstGeom prst="roundRect">
            <a:avLst>
              <a:gd name="adj" fmla="val 5229"/>
            </a:avLst>
          </a:prstGeom>
          <a:solidFill>
            <a:schemeClr val="lt1"/>
          </a:solidFill>
          <a:ln w="9525"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reflection stA="9000" endPos="30000" dist="38100" dir="5400000" fadeDir="5400012" sy="-100000" algn="bl" rotWithShape="0"/>
          </a:effectLst>
        </p:spPr>
        <p:txBody>
          <a:bodyPr spcFirstLastPara="1" wrap="square" lIns="91425" tIns="91425" rIns="91425" bIns="91425" anchor="ctr" anchorCtr="0">
            <a:noAutofit/>
          </a:bodyPr>
          <a:lstStyle/>
          <a:p>
            <a:pPr marL="2286000" lvl="0" indent="0" algn="l" rtl="0">
              <a:spcBef>
                <a:spcPts val="0"/>
              </a:spcBef>
              <a:spcAft>
                <a:spcPts val="0"/>
              </a:spcAft>
              <a:buNone/>
            </a:pPr>
            <a:endParaRPr/>
          </a:p>
        </p:txBody>
      </p:sp>
      <p:sp>
        <p:nvSpPr>
          <p:cNvPr id="641" name="Google Shape;641;p42"/>
          <p:cNvSpPr txBox="1">
            <a:spLocks noGrp="1"/>
          </p:cNvSpPr>
          <p:nvPr>
            <p:ph type="subTitle" idx="1"/>
          </p:nvPr>
        </p:nvSpPr>
        <p:spPr>
          <a:xfrm>
            <a:off x="1833450" y="2200600"/>
            <a:ext cx="5811000" cy="77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600" b="1">
                <a:latin typeface="Montserrat"/>
                <a:ea typeface="Montserrat"/>
                <a:cs typeface="Montserrat"/>
                <a:sym typeface="Montserrat"/>
              </a:rPr>
              <a:t>Our Team</a:t>
            </a:r>
            <a:endParaRPr sz="4200" b="1">
              <a:latin typeface="Darker Grotesque"/>
              <a:ea typeface="Darker Grotesque"/>
              <a:cs typeface="Darker Grotesque"/>
              <a:sym typeface="Darker Grotesque"/>
            </a:endParaRPr>
          </a:p>
        </p:txBody>
      </p:sp>
      <p:grpSp>
        <p:nvGrpSpPr>
          <p:cNvPr id="642" name="Google Shape;642;p42"/>
          <p:cNvGrpSpPr/>
          <p:nvPr/>
        </p:nvGrpSpPr>
        <p:grpSpPr>
          <a:xfrm>
            <a:off x="1190564" y="3354617"/>
            <a:ext cx="627083" cy="436814"/>
            <a:chOff x="5779976" y="1418876"/>
            <a:chExt cx="421200" cy="293400"/>
          </a:xfrm>
        </p:grpSpPr>
        <p:sp>
          <p:nvSpPr>
            <p:cNvPr id="643" name="Google Shape;643;p42"/>
            <p:cNvSpPr/>
            <p:nvPr/>
          </p:nvSpPr>
          <p:spPr>
            <a:xfrm>
              <a:off x="5779976" y="1418876"/>
              <a:ext cx="421200" cy="293400"/>
            </a:xfrm>
            <a:prstGeom prst="wedgeRoundRectCallout">
              <a:avLst>
                <a:gd name="adj1" fmla="val -17374"/>
                <a:gd name="adj2" fmla="val 73101"/>
                <a:gd name="adj3" fmla="val 0"/>
              </a:avLst>
            </a:prstGeom>
            <a:solidFill>
              <a:schemeClr val="accent4"/>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5908478" y="1501513"/>
              <a:ext cx="157557" cy="139114"/>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chemeClr val="lt1"/>
            </a:solidFill>
            <a:ln>
              <a:noFill/>
            </a:ln>
            <a:effectLst>
              <a:outerShdw blurRad="57150" dist="19050"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5" name="Google Shape;645;p42"/>
          <p:cNvGrpSpPr/>
          <p:nvPr/>
        </p:nvGrpSpPr>
        <p:grpSpPr>
          <a:xfrm>
            <a:off x="7531488" y="1224238"/>
            <a:ext cx="891300" cy="486300"/>
            <a:chOff x="6930163" y="1358338"/>
            <a:chExt cx="891300" cy="486300"/>
          </a:xfrm>
        </p:grpSpPr>
        <p:sp>
          <p:nvSpPr>
            <p:cNvPr id="646" name="Google Shape;646;p42"/>
            <p:cNvSpPr/>
            <p:nvPr/>
          </p:nvSpPr>
          <p:spPr>
            <a:xfrm>
              <a:off x="6930163" y="1358338"/>
              <a:ext cx="891300" cy="486300"/>
            </a:xfrm>
            <a:prstGeom prst="wedgeRoundRectCallout">
              <a:avLst>
                <a:gd name="adj1" fmla="val -20923"/>
                <a:gd name="adj2" fmla="val 78986"/>
                <a:gd name="adj3" fmla="val 0"/>
              </a:avLst>
            </a:prstGeom>
            <a:gradFill>
              <a:gsLst>
                <a:gs pos="0">
                  <a:srgbClr val="81EEEB"/>
                </a:gs>
                <a:gs pos="100000">
                  <a:srgbClr val="3AE4DF"/>
                </a:gs>
              </a:gsLst>
              <a:lin ang="5400012" scaled="0"/>
            </a:gradFill>
            <a:ln>
              <a:noFill/>
            </a:ln>
            <a:effectLst>
              <a:outerShdw blurRad="57150" dist="19050" dir="5400000" algn="bl" rotWithShape="0">
                <a:schemeClr val="dk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42"/>
            <p:cNvGrpSpPr/>
            <p:nvPr/>
          </p:nvGrpSpPr>
          <p:grpSpPr>
            <a:xfrm>
              <a:off x="7109579" y="1554476"/>
              <a:ext cx="532464" cy="94014"/>
              <a:chOff x="4703325" y="2297975"/>
              <a:chExt cx="242525" cy="42825"/>
            </a:xfrm>
          </p:grpSpPr>
          <p:sp>
            <p:nvSpPr>
              <p:cNvPr id="648" name="Google Shape;648;p42"/>
              <p:cNvSpPr/>
              <p:nvPr/>
            </p:nvSpPr>
            <p:spPr>
              <a:xfrm>
                <a:off x="4703325" y="2297975"/>
                <a:ext cx="50225" cy="42825"/>
              </a:xfrm>
              <a:custGeom>
                <a:avLst/>
                <a:gdLst/>
                <a:ahLst/>
                <a:cxnLst/>
                <a:rect l="l" t="t" r="r" b="b"/>
                <a:pathLst>
                  <a:path w="2009" h="1713" extrusionOk="0">
                    <a:moveTo>
                      <a:pt x="1141" y="1"/>
                    </a:moveTo>
                    <a:cubicBezTo>
                      <a:pt x="571" y="1"/>
                      <a:pt x="0" y="298"/>
                      <a:pt x="0" y="868"/>
                    </a:cubicBezTo>
                    <a:cubicBezTo>
                      <a:pt x="0" y="1439"/>
                      <a:pt x="571" y="1713"/>
                      <a:pt x="1141" y="1713"/>
                    </a:cubicBezTo>
                    <a:cubicBezTo>
                      <a:pt x="1712" y="1713"/>
                      <a:pt x="2009" y="1439"/>
                      <a:pt x="2009" y="868"/>
                    </a:cubicBezTo>
                    <a:cubicBezTo>
                      <a:pt x="2009" y="298"/>
                      <a:pt x="1712" y="1"/>
                      <a:pt x="1141" y="1"/>
                    </a:cubicBezTo>
                    <a:close/>
                  </a:path>
                </a:pathLst>
              </a:custGeom>
              <a:solidFill>
                <a:schemeClr val="lt1"/>
              </a:solidFill>
              <a:ln>
                <a:noFill/>
              </a:ln>
              <a:effectLst>
                <a:outerShdw blurRad="57150" dist="19050" dir="5400000" algn="bl" rotWithShape="0">
                  <a:schemeClr val="dk1">
                    <a:alpha val="18000"/>
                  </a:schemeClr>
                </a:outerShdw>
                <a:reflection stA="6000" endPos="54000" dist="3810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2"/>
              <p:cNvSpPr/>
              <p:nvPr/>
            </p:nvSpPr>
            <p:spPr>
              <a:xfrm>
                <a:off x="4803175" y="2297975"/>
                <a:ext cx="42825" cy="42825"/>
              </a:xfrm>
              <a:custGeom>
                <a:avLst/>
                <a:gdLst/>
                <a:ahLst/>
                <a:cxnLst/>
                <a:rect l="l" t="t" r="r" b="b"/>
                <a:pathLst>
                  <a:path w="1713" h="1713" extrusionOk="0">
                    <a:moveTo>
                      <a:pt x="868" y="1"/>
                    </a:moveTo>
                    <a:cubicBezTo>
                      <a:pt x="297" y="1"/>
                      <a:pt x="0" y="298"/>
                      <a:pt x="0" y="868"/>
                    </a:cubicBezTo>
                    <a:cubicBezTo>
                      <a:pt x="0" y="1439"/>
                      <a:pt x="297" y="1713"/>
                      <a:pt x="868" y="1713"/>
                    </a:cubicBezTo>
                    <a:cubicBezTo>
                      <a:pt x="1438" y="1713"/>
                      <a:pt x="1712" y="1439"/>
                      <a:pt x="1712" y="868"/>
                    </a:cubicBezTo>
                    <a:cubicBezTo>
                      <a:pt x="1712" y="298"/>
                      <a:pt x="1438" y="1"/>
                      <a:pt x="868" y="1"/>
                    </a:cubicBezTo>
                    <a:close/>
                  </a:path>
                </a:pathLst>
              </a:custGeom>
              <a:solidFill>
                <a:schemeClr val="lt1"/>
              </a:solidFill>
              <a:ln>
                <a:noFill/>
              </a:ln>
              <a:effectLst>
                <a:outerShdw blurRad="57150" dist="19050" dir="5400000" algn="bl" rotWithShape="0">
                  <a:schemeClr val="dk1">
                    <a:alpha val="18000"/>
                  </a:schemeClr>
                </a:outerShdw>
                <a:reflection stA="6000" endPos="54000" dist="3810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2"/>
              <p:cNvSpPr/>
              <p:nvPr/>
            </p:nvSpPr>
            <p:spPr>
              <a:xfrm>
                <a:off x="4896175" y="2297975"/>
                <a:ext cx="49675" cy="42825"/>
              </a:xfrm>
              <a:custGeom>
                <a:avLst/>
                <a:gdLst/>
                <a:ahLst/>
                <a:cxnLst/>
                <a:rect l="l" t="t" r="r" b="b"/>
                <a:pathLst>
                  <a:path w="1987" h="1713" extrusionOk="0">
                    <a:moveTo>
                      <a:pt x="1142" y="1"/>
                    </a:moveTo>
                    <a:cubicBezTo>
                      <a:pt x="572" y="1"/>
                      <a:pt x="1" y="298"/>
                      <a:pt x="1" y="868"/>
                    </a:cubicBezTo>
                    <a:cubicBezTo>
                      <a:pt x="1" y="1439"/>
                      <a:pt x="572" y="1713"/>
                      <a:pt x="1142" y="1713"/>
                    </a:cubicBezTo>
                    <a:cubicBezTo>
                      <a:pt x="1416" y="1713"/>
                      <a:pt x="1987" y="1439"/>
                      <a:pt x="1987" y="868"/>
                    </a:cubicBezTo>
                    <a:cubicBezTo>
                      <a:pt x="1987" y="298"/>
                      <a:pt x="1416" y="1"/>
                      <a:pt x="1142" y="1"/>
                    </a:cubicBezTo>
                    <a:close/>
                  </a:path>
                </a:pathLst>
              </a:custGeom>
              <a:solidFill>
                <a:schemeClr val="lt1"/>
              </a:solidFill>
              <a:ln>
                <a:noFill/>
              </a:ln>
              <a:effectLst>
                <a:outerShdw blurRad="57150" dist="19050" dir="5400000" algn="bl" rotWithShape="0">
                  <a:schemeClr val="dk1">
                    <a:alpha val="18000"/>
                  </a:schemeClr>
                </a:outerShdw>
                <a:reflection stA="6000" endPos="54000" dist="3810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1" name="Google Shape;651;p42"/>
          <p:cNvSpPr/>
          <p:nvPr/>
        </p:nvSpPr>
        <p:spPr>
          <a:xfrm>
            <a:off x="618690" y="3817799"/>
            <a:ext cx="94500" cy="94500"/>
          </a:xfrm>
          <a:prstGeom prst="ellipse">
            <a:avLst/>
          </a:prstGeom>
          <a:solidFill>
            <a:schemeClr val="accen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2"/>
          <p:cNvSpPr/>
          <p:nvPr/>
        </p:nvSpPr>
        <p:spPr>
          <a:xfrm>
            <a:off x="824473" y="4108850"/>
            <a:ext cx="60900" cy="60900"/>
          </a:xfrm>
          <a:prstGeom prst="ellipse">
            <a:avLst/>
          </a:prstGeom>
          <a:solidFill>
            <a:schemeClr val="accen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2"/>
          <p:cNvSpPr/>
          <p:nvPr/>
        </p:nvSpPr>
        <p:spPr>
          <a:xfrm>
            <a:off x="7281490" y="815324"/>
            <a:ext cx="94500" cy="94500"/>
          </a:xfrm>
          <a:prstGeom prst="ellipse">
            <a:avLst/>
          </a:prstGeom>
          <a:solidFill>
            <a:schemeClr val="accen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4" name="Google Shape;654;p42"/>
          <p:cNvGrpSpPr/>
          <p:nvPr/>
        </p:nvGrpSpPr>
        <p:grpSpPr>
          <a:xfrm>
            <a:off x="1131900" y="1506184"/>
            <a:ext cx="2008800" cy="146100"/>
            <a:chOff x="847125" y="3296850"/>
            <a:chExt cx="2008800" cy="146100"/>
          </a:xfrm>
        </p:grpSpPr>
        <p:sp>
          <p:nvSpPr>
            <p:cNvPr id="655" name="Google Shape;655;p42"/>
            <p:cNvSpPr/>
            <p:nvPr/>
          </p:nvSpPr>
          <p:spPr>
            <a:xfrm>
              <a:off x="847125" y="3296850"/>
              <a:ext cx="2008800" cy="14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42"/>
            <p:cNvGrpSpPr/>
            <p:nvPr/>
          </p:nvGrpSpPr>
          <p:grpSpPr>
            <a:xfrm rot="10800000" flipH="1">
              <a:off x="878209" y="3322949"/>
              <a:ext cx="429322" cy="93999"/>
              <a:chOff x="5795037" y="809024"/>
              <a:chExt cx="431653" cy="94500"/>
            </a:xfrm>
          </p:grpSpPr>
          <p:sp>
            <p:nvSpPr>
              <p:cNvPr id="657" name="Google Shape;657;p42"/>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2"/>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2"/>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0" name="Google Shape;660;p42"/>
          <p:cNvGrpSpPr/>
          <p:nvPr/>
        </p:nvGrpSpPr>
        <p:grpSpPr>
          <a:xfrm>
            <a:off x="8419061" y="3064471"/>
            <a:ext cx="177328" cy="567083"/>
            <a:chOff x="4350974" y="3751971"/>
            <a:chExt cx="177328" cy="567083"/>
          </a:xfrm>
        </p:grpSpPr>
        <p:sp>
          <p:nvSpPr>
            <p:cNvPr id="661" name="Google Shape;661;p42"/>
            <p:cNvSpPr/>
            <p:nvPr/>
          </p:nvSpPr>
          <p:spPr>
            <a:xfrm rot="-5400000" flipH="1">
              <a:off x="4350974" y="4244654"/>
              <a:ext cx="74400" cy="74400"/>
            </a:xfrm>
            <a:prstGeom prst="ellipse">
              <a:avLst/>
            </a:prstGeom>
            <a:solidFill>
              <a:schemeClr val="accen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2"/>
            <p:cNvSpPr/>
            <p:nvPr/>
          </p:nvSpPr>
          <p:spPr>
            <a:xfrm rot="-5400000" flipH="1">
              <a:off x="4371102" y="3751971"/>
              <a:ext cx="157200" cy="1572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42"/>
          <p:cNvSpPr/>
          <p:nvPr/>
        </p:nvSpPr>
        <p:spPr>
          <a:xfrm rot="-5400000" flipH="1">
            <a:off x="8700240" y="3402063"/>
            <a:ext cx="74400" cy="744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2"/>
          <p:cNvSpPr/>
          <p:nvPr/>
        </p:nvSpPr>
        <p:spPr>
          <a:xfrm flipH="1">
            <a:off x="7888519" y="3371924"/>
            <a:ext cx="419225" cy="572706"/>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4"/>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2"/>
          <p:cNvSpPr/>
          <p:nvPr/>
        </p:nvSpPr>
        <p:spPr>
          <a:xfrm rot="162033">
            <a:off x="559707" y="1687431"/>
            <a:ext cx="739846" cy="1010708"/>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3"/>
          </a:solidFill>
          <a:ln>
            <a:noFill/>
          </a:ln>
          <a:effectLst>
            <a:outerShdw blurRad="57150" dist="19050" dir="5400000" algn="bl" rotWithShape="0">
              <a:schemeClr val="dk1">
                <a:alpha val="22000"/>
              </a:schemeClr>
            </a:outerShdw>
            <a:reflection stA="14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42"/>
          <p:cNvGrpSpPr/>
          <p:nvPr/>
        </p:nvGrpSpPr>
        <p:grpSpPr>
          <a:xfrm rot="161976" flipH="1">
            <a:off x="591768" y="1614609"/>
            <a:ext cx="289000" cy="824896"/>
            <a:chOff x="7142627" y="3557563"/>
            <a:chExt cx="288997" cy="824888"/>
          </a:xfrm>
        </p:grpSpPr>
        <p:sp>
          <p:nvSpPr>
            <p:cNvPr id="667" name="Google Shape;667;p42"/>
            <p:cNvSpPr/>
            <p:nvPr/>
          </p:nvSpPr>
          <p:spPr>
            <a:xfrm rot="-5400000" flipH="1">
              <a:off x="7230625" y="4181451"/>
              <a:ext cx="201000" cy="201000"/>
            </a:xfrm>
            <a:prstGeom prst="ellipse">
              <a:avLst/>
            </a:pr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rot="-5400000" flipH="1">
              <a:off x="7142627" y="3557563"/>
              <a:ext cx="74400" cy="744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42"/>
          <p:cNvGrpSpPr/>
          <p:nvPr/>
        </p:nvGrpSpPr>
        <p:grpSpPr>
          <a:xfrm>
            <a:off x="7004078" y="4031474"/>
            <a:ext cx="649330" cy="215676"/>
            <a:chOff x="1725115" y="1291147"/>
            <a:chExt cx="519090" cy="172403"/>
          </a:xfrm>
        </p:grpSpPr>
        <p:sp>
          <p:nvSpPr>
            <p:cNvPr id="670" name="Google Shape;670;p42"/>
            <p:cNvSpPr/>
            <p:nvPr/>
          </p:nvSpPr>
          <p:spPr>
            <a:xfrm>
              <a:off x="1725115" y="1291147"/>
              <a:ext cx="519090" cy="172403"/>
            </a:xfrm>
            <a:custGeom>
              <a:avLst/>
              <a:gdLst/>
              <a:ahLst/>
              <a:cxnLst/>
              <a:rect l="l" t="t" r="r" b="b"/>
              <a:pathLst>
                <a:path w="28959" h="9618" extrusionOk="0">
                  <a:moveTo>
                    <a:pt x="18640" y="1"/>
                  </a:moveTo>
                  <a:cubicBezTo>
                    <a:pt x="16417" y="1"/>
                    <a:pt x="14193" y="709"/>
                    <a:pt x="12640" y="1957"/>
                  </a:cubicBezTo>
                  <a:cubicBezTo>
                    <a:pt x="11219" y="3097"/>
                    <a:pt x="9782" y="4972"/>
                    <a:pt x="9291" y="6953"/>
                  </a:cubicBezTo>
                  <a:cubicBezTo>
                    <a:pt x="8237" y="6100"/>
                    <a:pt x="6888" y="5651"/>
                    <a:pt x="5543" y="5651"/>
                  </a:cubicBezTo>
                  <a:cubicBezTo>
                    <a:pt x="5009" y="5651"/>
                    <a:pt x="4476" y="5722"/>
                    <a:pt x="3962" y="5867"/>
                  </a:cubicBezTo>
                  <a:cubicBezTo>
                    <a:pt x="2139" y="6392"/>
                    <a:pt x="632" y="7830"/>
                    <a:pt x="1" y="9618"/>
                  </a:cubicBezTo>
                  <a:lnTo>
                    <a:pt x="28959" y="9529"/>
                  </a:lnTo>
                  <a:cubicBezTo>
                    <a:pt x="28451" y="5937"/>
                    <a:pt x="26348" y="3027"/>
                    <a:pt x="23227" y="1186"/>
                  </a:cubicBezTo>
                  <a:cubicBezTo>
                    <a:pt x="21870" y="374"/>
                    <a:pt x="20255" y="1"/>
                    <a:pt x="18640" y="1"/>
                  </a:cubicBezTo>
                  <a:close/>
                </a:path>
              </a:pathLst>
            </a:custGeom>
            <a:solidFill>
              <a:schemeClr val="dk2"/>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1953865" y="1296811"/>
              <a:ext cx="269951" cy="147971"/>
            </a:xfrm>
            <a:custGeom>
              <a:avLst/>
              <a:gdLst/>
              <a:ahLst/>
              <a:cxnLst/>
              <a:rect l="l" t="t" r="r" b="b"/>
              <a:pathLst>
                <a:path w="15060" h="8255" extrusionOk="0">
                  <a:moveTo>
                    <a:pt x="5623" y="1"/>
                  </a:moveTo>
                  <a:cubicBezTo>
                    <a:pt x="5130" y="1"/>
                    <a:pt x="4634" y="39"/>
                    <a:pt x="4138" y="117"/>
                  </a:cubicBezTo>
                  <a:cubicBezTo>
                    <a:pt x="2964" y="292"/>
                    <a:pt x="1789" y="783"/>
                    <a:pt x="1036" y="1694"/>
                  </a:cubicBezTo>
                  <a:cubicBezTo>
                    <a:pt x="265" y="2606"/>
                    <a:pt x="1" y="3973"/>
                    <a:pt x="580" y="5025"/>
                  </a:cubicBezTo>
                  <a:cubicBezTo>
                    <a:pt x="1036" y="5848"/>
                    <a:pt x="1929" y="6339"/>
                    <a:pt x="2789" y="6724"/>
                  </a:cubicBezTo>
                  <a:cubicBezTo>
                    <a:pt x="5102" y="7736"/>
                    <a:pt x="7623" y="8255"/>
                    <a:pt x="10136" y="8255"/>
                  </a:cubicBezTo>
                  <a:cubicBezTo>
                    <a:pt x="10803" y="8255"/>
                    <a:pt x="11469" y="8218"/>
                    <a:pt x="12131" y="8145"/>
                  </a:cubicBezTo>
                  <a:cubicBezTo>
                    <a:pt x="12692" y="8075"/>
                    <a:pt x="13253" y="7986"/>
                    <a:pt x="13744" y="7759"/>
                  </a:cubicBezTo>
                  <a:cubicBezTo>
                    <a:pt x="14235" y="7514"/>
                    <a:pt x="14673" y="7093"/>
                    <a:pt x="14831" y="6567"/>
                  </a:cubicBezTo>
                  <a:cubicBezTo>
                    <a:pt x="15059" y="5761"/>
                    <a:pt x="14603" y="4920"/>
                    <a:pt x="14077" y="4253"/>
                  </a:cubicBezTo>
                  <a:cubicBezTo>
                    <a:pt x="12036" y="1664"/>
                    <a:pt x="8896" y="1"/>
                    <a:pt x="5623" y="1"/>
                  </a:cubicBezTo>
                  <a:close/>
                </a:path>
              </a:pathLst>
            </a:custGeom>
            <a:solidFill>
              <a:schemeClr val="accent1"/>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1773837" y="1396227"/>
              <a:ext cx="83907" cy="48523"/>
            </a:xfrm>
            <a:custGeom>
              <a:avLst/>
              <a:gdLst/>
              <a:ahLst/>
              <a:cxnLst/>
              <a:rect l="l" t="t" r="r" b="b"/>
              <a:pathLst>
                <a:path w="4681" h="2707" extrusionOk="0">
                  <a:moveTo>
                    <a:pt x="2283" y="0"/>
                  </a:moveTo>
                  <a:cubicBezTo>
                    <a:pt x="1541" y="0"/>
                    <a:pt x="523" y="100"/>
                    <a:pt x="228" y="530"/>
                  </a:cubicBezTo>
                  <a:cubicBezTo>
                    <a:pt x="1" y="881"/>
                    <a:pt x="17" y="1372"/>
                    <a:pt x="228" y="1722"/>
                  </a:cubicBezTo>
                  <a:cubicBezTo>
                    <a:pt x="438" y="2090"/>
                    <a:pt x="807" y="2353"/>
                    <a:pt x="1193" y="2494"/>
                  </a:cubicBezTo>
                  <a:cubicBezTo>
                    <a:pt x="1595" y="2634"/>
                    <a:pt x="2016" y="2669"/>
                    <a:pt x="2436" y="2686"/>
                  </a:cubicBezTo>
                  <a:cubicBezTo>
                    <a:pt x="2577" y="2698"/>
                    <a:pt x="2718" y="2706"/>
                    <a:pt x="2858" y="2706"/>
                  </a:cubicBezTo>
                  <a:cubicBezTo>
                    <a:pt x="3119" y="2706"/>
                    <a:pt x="3377" y="2678"/>
                    <a:pt x="3628" y="2599"/>
                  </a:cubicBezTo>
                  <a:cubicBezTo>
                    <a:pt x="4014" y="2475"/>
                    <a:pt x="4383" y="2195"/>
                    <a:pt x="4523" y="1828"/>
                  </a:cubicBezTo>
                  <a:cubicBezTo>
                    <a:pt x="4680" y="1372"/>
                    <a:pt x="4505" y="846"/>
                    <a:pt x="4154" y="512"/>
                  </a:cubicBezTo>
                  <a:cubicBezTo>
                    <a:pt x="3804" y="197"/>
                    <a:pt x="3331" y="40"/>
                    <a:pt x="2857" y="21"/>
                  </a:cubicBezTo>
                  <a:cubicBezTo>
                    <a:pt x="2710" y="9"/>
                    <a:pt x="2509" y="0"/>
                    <a:pt x="2283" y="0"/>
                  </a:cubicBezTo>
                  <a:close/>
                </a:path>
              </a:pathLst>
            </a:custGeom>
            <a:solidFill>
              <a:schemeClr val="accent1"/>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3" name="Google Shape;673;p42"/>
          <p:cNvSpPr/>
          <p:nvPr/>
        </p:nvSpPr>
        <p:spPr>
          <a:xfrm rot="-5400000" flipH="1">
            <a:off x="6871440" y="4468863"/>
            <a:ext cx="74400" cy="744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60"/>
          <p:cNvSpPr txBox="1">
            <a:spLocks noGrp="1"/>
          </p:cNvSpPr>
          <p:nvPr>
            <p:ph type="title"/>
          </p:nvPr>
        </p:nvSpPr>
        <p:spPr>
          <a:xfrm>
            <a:off x="720000" y="996898"/>
            <a:ext cx="3852000" cy="67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800"/>
              <a:t>Future Plans</a:t>
            </a:r>
            <a:endParaRPr sz="3800"/>
          </a:p>
        </p:txBody>
      </p:sp>
      <p:sp>
        <p:nvSpPr>
          <p:cNvPr id="1615" name="Google Shape;1615;p60"/>
          <p:cNvSpPr txBox="1">
            <a:spLocks noGrp="1"/>
          </p:cNvSpPr>
          <p:nvPr>
            <p:ph type="subTitle" idx="1"/>
          </p:nvPr>
        </p:nvSpPr>
        <p:spPr>
          <a:xfrm>
            <a:off x="667150" y="2035750"/>
            <a:ext cx="6971700" cy="1767300"/>
          </a:xfrm>
          <a:prstGeom prst="rect">
            <a:avLst/>
          </a:prstGeom>
        </p:spPr>
        <p:txBody>
          <a:bodyPr spcFirstLastPara="1" wrap="square" lIns="91425" tIns="91425" rIns="91425" bIns="91425" anchor="ctr" anchorCtr="0">
            <a:noAutofit/>
          </a:bodyPr>
          <a:lstStyle/>
          <a:p>
            <a:pPr marL="457200" lvl="0" indent="-368300" algn="l" rtl="0">
              <a:spcBef>
                <a:spcPts val="0"/>
              </a:spcBef>
              <a:spcAft>
                <a:spcPts val="0"/>
              </a:spcAft>
              <a:buClr>
                <a:schemeClr val="lt1"/>
              </a:buClr>
              <a:buSzPts val="2200"/>
              <a:buChar char="●"/>
            </a:pPr>
            <a:r>
              <a:rPr lang="en" sz="2200"/>
              <a:t>Review submissions and distribute prizes</a:t>
            </a:r>
            <a:endParaRPr sz="2200">
              <a:solidFill>
                <a:schemeClr val="lt1"/>
              </a:solidFill>
            </a:endParaRPr>
          </a:p>
          <a:p>
            <a:pPr marL="457200" lvl="0" indent="-368300" algn="l" rtl="0">
              <a:spcBef>
                <a:spcPts val="0"/>
              </a:spcBef>
              <a:spcAft>
                <a:spcPts val="0"/>
              </a:spcAft>
              <a:buClr>
                <a:schemeClr val="lt1"/>
              </a:buClr>
              <a:buSzPts val="2200"/>
              <a:buChar char="●"/>
            </a:pPr>
            <a:r>
              <a:rPr lang="en" sz="2200"/>
              <a:t>Create a new page for submissions on our website</a:t>
            </a:r>
            <a:endParaRPr sz="2200">
              <a:solidFill>
                <a:schemeClr val="lt1"/>
              </a:solidFill>
            </a:endParaRPr>
          </a:p>
          <a:p>
            <a:pPr marL="457200" lvl="0" indent="-368300" algn="l" rtl="0">
              <a:spcBef>
                <a:spcPts val="0"/>
              </a:spcBef>
              <a:spcAft>
                <a:spcPts val="0"/>
              </a:spcAft>
              <a:buClr>
                <a:schemeClr val="lt1"/>
              </a:buClr>
              <a:buSzPts val="2200"/>
              <a:buChar char="●"/>
            </a:pPr>
            <a:r>
              <a:rPr lang="en" sz="2200"/>
              <a:t>Display all submissions with consent </a:t>
            </a:r>
            <a:endParaRPr sz="2200">
              <a:solidFill>
                <a:schemeClr val="lt1"/>
              </a:solidFill>
            </a:endParaRPr>
          </a:p>
          <a:p>
            <a:pPr marL="0" lvl="0" indent="0" algn="l" rtl="0">
              <a:spcBef>
                <a:spcPts val="0"/>
              </a:spcBef>
              <a:spcAft>
                <a:spcPts val="0"/>
              </a:spcAft>
              <a:buNone/>
            </a:pPr>
            <a:endParaRPr sz="22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61"/>
          <p:cNvSpPr txBox="1">
            <a:spLocks noGrp="1"/>
          </p:cNvSpPr>
          <p:nvPr>
            <p:ph type="title"/>
          </p:nvPr>
        </p:nvSpPr>
        <p:spPr>
          <a:xfrm>
            <a:off x="3119513" y="114751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SUCCESSES</a:t>
            </a:r>
            <a:endParaRPr sz="2000"/>
          </a:p>
        </p:txBody>
      </p:sp>
      <p:sp>
        <p:nvSpPr>
          <p:cNvPr id="1621" name="Google Shape;1621;p61"/>
          <p:cNvSpPr txBox="1">
            <a:spLocks noGrp="1"/>
          </p:cNvSpPr>
          <p:nvPr>
            <p:ph type="title"/>
          </p:nvPr>
        </p:nvSpPr>
        <p:spPr>
          <a:xfrm>
            <a:off x="757313" y="137611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TAKEAWAYS</a:t>
            </a:r>
            <a:endParaRPr sz="2000"/>
          </a:p>
        </p:txBody>
      </p:sp>
      <p:sp>
        <p:nvSpPr>
          <p:cNvPr id="1622" name="Google Shape;1622;p61"/>
          <p:cNvSpPr/>
          <p:nvPr/>
        </p:nvSpPr>
        <p:spPr>
          <a:xfrm>
            <a:off x="1051125" y="1578875"/>
            <a:ext cx="2294700" cy="25233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3" name="Google Shape;1623;p61"/>
          <p:cNvGrpSpPr/>
          <p:nvPr/>
        </p:nvGrpSpPr>
        <p:grpSpPr>
          <a:xfrm>
            <a:off x="1302312" y="1906104"/>
            <a:ext cx="1797876" cy="130774"/>
            <a:chOff x="3569150" y="3296850"/>
            <a:chExt cx="2008800" cy="146100"/>
          </a:xfrm>
        </p:grpSpPr>
        <p:sp>
          <p:nvSpPr>
            <p:cNvPr id="1624" name="Google Shape;1624;p61"/>
            <p:cNvSpPr/>
            <p:nvPr/>
          </p:nvSpPr>
          <p:spPr>
            <a:xfrm>
              <a:off x="3569150" y="3296850"/>
              <a:ext cx="20088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5" name="Google Shape;1625;p61"/>
            <p:cNvGrpSpPr/>
            <p:nvPr/>
          </p:nvGrpSpPr>
          <p:grpSpPr>
            <a:xfrm rot="10800000" flipH="1">
              <a:off x="3595847" y="3322949"/>
              <a:ext cx="429322" cy="93999"/>
              <a:chOff x="5795037" y="809024"/>
              <a:chExt cx="431653" cy="94500"/>
            </a:xfrm>
          </p:grpSpPr>
          <p:sp>
            <p:nvSpPr>
              <p:cNvPr id="1626" name="Google Shape;1626;p61"/>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1"/>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1"/>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29" name="Google Shape;1629;p61"/>
          <p:cNvSpPr/>
          <p:nvPr/>
        </p:nvSpPr>
        <p:spPr>
          <a:xfrm>
            <a:off x="7799199" y="1174287"/>
            <a:ext cx="542155" cy="1716985"/>
          </a:xfrm>
          <a:custGeom>
            <a:avLst/>
            <a:gdLst/>
            <a:ahLst/>
            <a:cxnLst/>
            <a:rect l="l" t="t" r="r" b="b"/>
            <a:pathLst>
              <a:path w="28348" h="89777" extrusionOk="0">
                <a:moveTo>
                  <a:pt x="22990" y="0"/>
                </a:moveTo>
                <a:cubicBezTo>
                  <a:pt x="20759" y="0"/>
                  <a:pt x="19253" y="2249"/>
                  <a:pt x="18933" y="4480"/>
                </a:cubicBezTo>
                <a:cubicBezTo>
                  <a:pt x="18764" y="5765"/>
                  <a:pt x="18764" y="7016"/>
                  <a:pt x="18764" y="8215"/>
                </a:cubicBezTo>
                <a:cubicBezTo>
                  <a:pt x="18764" y="10616"/>
                  <a:pt x="18764" y="12881"/>
                  <a:pt x="17445" y="15281"/>
                </a:cubicBezTo>
                <a:cubicBezTo>
                  <a:pt x="16634" y="16769"/>
                  <a:pt x="15535" y="18071"/>
                  <a:pt x="14453" y="19322"/>
                </a:cubicBezTo>
                <a:cubicBezTo>
                  <a:pt x="13693" y="20235"/>
                  <a:pt x="12881" y="21181"/>
                  <a:pt x="12221" y="22178"/>
                </a:cubicBezTo>
                <a:cubicBezTo>
                  <a:pt x="9839" y="25694"/>
                  <a:pt x="9010" y="30005"/>
                  <a:pt x="9805" y="34653"/>
                </a:cubicBezTo>
                <a:cubicBezTo>
                  <a:pt x="10515" y="38795"/>
                  <a:pt x="9433" y="42090"/>
                  <a:pt x="6052" y="46030"/>
                </a:cubicBezTo>
                <a:cubicBezTo>
                  <a:pt x="3077" y="49512"/>
                  <a:pt x="1" y="53096"/>
                  <a:pt x="964" y="58167"/>
                </a:cubicBezTo>
                <a:cubicBezTo>
                  <a:pt x="1302" y="59958"/>
                  <a:pt x="2131" y="61716"/>
                  <a:pt x="2924" y="63441"/>
                </a:cubicBezTo>
                <a:cubicBezTo>
                  <a:pt x="4311" y="66364"/>
                  <a:pt x="5714" y="69391"/>
                  <a:pt x="4885" y="72772"/>
                </a:cubicBezTo>
                <a:cubicBezTo>
                  <a:pt x="4599" y="73921"/>
                  <a:pt x="4040" y="74985"/>
                  <a:pt x="3517" y="75999"/>
                </a:cubicBezTo>
                <a:cubicBezTo>
                  <a:pt x="3246" y="76524"/>
                  <a:pt x="2958" y="77065"/>
                  <a:pt x="2722" y="77606"/>
                </a:cubicBezTo>
                <a:cubicBezTo>
                  <a:pt x="1741" y="79837"/>
                  <a:pt x="1471" y="82186"/>
                  <a:pt x="1978" y="84248"/>
                </a:cubicBezTo>
                <a:cubicBezTo>
                  <a:pt x="2367" y="85905"/>
                  <a:pt x="3314" y="87426"/>
                  <a:pt x="4565" y="88441"/>
                </a:cubicBezTo>
                <a:cubicBezTo>
                  <a:pt x="5020" y="88813"/>
                  <a:pt x="5494" y="89101"/>
                  <a:pt x="6001" y="89320"/>
                </a:cubicBezTo>
                <a:cubicBezTo>
                  <a:pt x="6677" y="89624"/>
                  <a:pt x="7472" y="89777"/>
                  <a:pt x="8401" y="89777"/>
                </a:cubicBezTo>
                <a:cubicBezTo>
                  <a:pt x="10768" y="89777"/>
                  <a:pt x="13727" y="88762"/>
                  <a:pt x="15552" y="87309"/>
                </a:cubicBezTo>
                <a:cubicBezTo>
                  <a:pt x="18527" y="84976"/>
                  <a:pt x="18392" y="81866"/>
                  <a:pt x="18239" y="78569"/>
                </a:cubicBezTo>
                <a:cubicBezTo>
                  <a:pt x="18122" y="75932"/>
                  <a:pt x="18003" y="73227"/>
                  <a:pt x="19456" y="70777"/>
                </a:cubicBezTo>
                <a:cubicBezTo>
                  <a:pt x="20099" y="69661"/>
                  <a:pt x="20910" y="68647"/>
                  <a:pt x="21671" y="67649"/>
                </a:cubicBezTo>
                <a:cubicBezTo>
                  <a:pt x="22972" y="65976"/>
                  <a:pt x="24207" y="64403"/>
                  <a:pt x="24832" y="62426"/>
                </a:cubicBezTo>
                <a:cubicBezTo>
                  <a:pt x="25796" y="59418"/>
                  <a:pt x="24967" y="56172"/>
                  <a:pt x="24122" y="53670"/>
                </a:cubicBezTo>
                <a:cubicBezTo>
                  <a:pt x="23885" y="52994"/>
                  <a:pt x="23632" y="52300"/>
                  <a:pt x="23396" y="51624"/>
                </a:cubicBezTo>
                <a:cubicBezTo>
                  <a:pt x="22600" y="49444"/>
                  <a:pt x="21789" y="47195"/>
                  <a:pt x="21536" y="44846"/>
                </a:cubicBezTo>
                <a:cubicBezTo>
                  <a:pt x="21282" y="42226"/>
                  <a:pt x="21773" y="40096"/>
                  <a:pt x="23057" y="38304"/>
                </a:cubicBezTo>
                <a:cubicBezTo>
                  <a:pt x="23396" y="37831"/>
                  <a:pt x="23767" y="37391"/>
                  <a:pt x="24122" y="36952"/>
                </a:cubicBezTo>
                <a:cubicBezTo>
                  <a:pt x="24680" y="36259"/>
                  <a:pt x="25271" y="35532"/>
                  <a:pt x="25728" y="34754"/>
                </a:cubicBezTo>
                <a:cubicBezTo>
                  <a:pt x="27638" y="31441"/>
                  <a:pt x="26826" y="28078"/>
                  <a:pt x="25947" y="24511"/>
                </a:cubicBezTo>
                <a:cubicBezTo>
                  <a:pt x="25187" y="21434"/>
                  <a:pt x="24410" y="18274"/>
                  <a:pt x="25508" y="15130"/>
                </a:cubicBezTo>
                <a:cubicBezTo>
                  <a:pt x="25812" y="14267"/>
                  <a:pt x="26218" y="13439"/>
                  <a:pt x="26623" y="12644"/>
                </a:cubicBezTo>
                <a:cubicBezTo>
                  <a:pt x="26860" y="12155"/>
                  <a:pt x="27097" y="11647"/>
                  <a:pt x="27317" y="11157"/>
                </a:cubicBezTo>
                <a:cubicBezTo>
                  <a:pt x="28162" y="9213"/>
                  <a:pt x="28348" y="6745"/>
                  <a:pt x="27790" y="4530"/>
                </a:cubicBezTo>
                <a:cubicBezTo>
                  <a:pt x="27317" y="2637"/>
                  <a:pt x="26150" y="1082"/>
                  <a:pt x="24663" y="390"/>
                </a:cubicBezTo>
                <a:cubicBezTo>
                  <a:pt x="24105" y="135"/>
                  <a:pt x="23531" y="0"/>
                  <a:pt x="22990" y="0"/>
                </a:cubicBezTo>
                <a:close/>
              </a:path>
            </a:pathLst>
          </a:custGeom>
          <a:solidFill>
            <a:schemeClr val="accent4"/>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1"/>
          <p:cNvSpPr/>
          <p:nvPr/>
        </p:nvSpPr>
        <p:spPr>
          <a:xfrm>
            <a:off x="3430650" y="1815375"/>
            <a:ext cx="2294700" cy="27147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1"/>
          <p:cNvSpPr/>
          <p:nvPr/>
        </p:nvSpPr>
        <p:spPr>
          <a:xfrm>
            <a:off x="5800300" y="1567825"/>
            <a:ext cx="2294700" cy="28467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1"/>
          <p:cNvSpPr txBox="1">
            <a:spLocks noGrp="1"/>
          </p:cNvSpPr>
          <p:nvPr>
            <p:ph type="title"/>
          </p:nvPr>
        </p:nvSpPr>
        <p:spPr>
          <a:xfrm>
            <a:off x="643800" y="48757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Conclusions &amp; Reflections</a:t>
            </a:r>
            <a:endParaRPr/>
          </a:p>
        </p:txBody>
      </p:sp>
      <p:grpSp>
        <p:nvGrpSpPr>
          <p:cNvPr id="1633" name="Google Shape;1633;p61"/>
          <p:cNvGrpSpPr/>
          <p:nvPr/>
        </p:nvGrpSpPr>
        <p:grpSpPr>
          <a:xfrm>
            <a:off x="4192282" y="4272937"/>
            <a:ext cx="765203" cy="93900"/>
            <a:chOff x="4195397" y="3793936"/>
            <a:chExt cx="765203" cy="93900"/>
          </a:xfrm>
        </p:grpSpPr>
        <p:sp>
          <p:nvSpPr>
            <p:cNvPr id="1634" name="Google Shape;1634;p61"/>
            <p:cNvSpPr/>
            <p:nvPr/>
          </p:nvSpPr>
          <p:spPr>
            <a:xfrm rot="10800000" flipH="1">
              <a:off x="4195397" y="37939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1"/>
            <p:cNvSpPr/>
            <p:nvPr/>
          </p:nvSpPr>
          <p:spPr>
            <a:xfrm rot="10800000" flipH="1">
              <a:off x="4363063" y="37939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1"/>
            <p:cNvSpPr/>
            <p:nvPr/>
          </p:nvSpPr>
          <p:spPr>
            <a:xfrm rot="10800000" flipH="1">
              <a:off x="4531050" y="37939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1"/>
            <p:cNvSpPr/>
            <p:nvPr/>
          </p:nvSpPr>
          <p:spPr>
            <a:xfrm rot="10800000" flipH="1">
              <a:off x="4698875" y="3793936"/>
              <a:ext cx="93900" cy="939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1"/>
            <p:cNvSpPr/>
            <p:nvPr/>
          </p:nvSpPr>
          <p:spPr>
            <a:xfrm rot="10800000" flipH="1">
              <a:off x="4866700" y="3793936"/>
              <a:ext cx="93900" cy="939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9" name="Google Shape;1639;p61"/>
          <p:cNvGrpSpPr/>
          <p:nvPr/>
        </p:nvGrpSpPr>
        <p:grpSpPr>
          <a:xfrm>
            <a:off x="1815872" y="3645065"/>
            <a:ext cx="765203" cy="93900"/>
            <a:chOff x="1813897" y="2853236"/>
            <a:chExt cx="765203" cy="93900"/>
          </a:xfrm>
        </p:grpSpPr>
        <p:sp>
          <p:nvSpPr>
            <p:cNvPr id="1640" name="Google Shape;1640;p61"/>
            <p:cNvSpPr/>
            <p:nvPr/>
          </p:nvSpPr>
          <p:spPr>
            <a:xfrm rot="10800000" flipH="1">
              <a:off x="1813897" y="28532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1"/>
            <p:cNvSpPr/>
            <p:nvPr/>
          </p:nvSpPr>
          <p:spPr>
            <a:xfrm rot="10800000" flipH="1">
              <a:off x="1981563" y="28532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1"/>
            <p:cNvSpPr/>
            <p:nvPr/>
          </p:nvSpPr>
          <p:spPr>
            <a:xfrm rot="10800000" flipH="1">
              <a:off x="2149550" y="28532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1"/>
            <p:cNvSpPr/>
            <p:nvPr/>
          </p:nvSpPr>
          <p:spPr>
            <a:xfrm rot="10800000" flipH="1">
              <a:off x="2317375" y="2853236"/>
              <a:ext cx="93900" cy="939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1"/>
            <p:cNvSpPr/>
            <p:nvPr/>
          </p:nvSpPr>
          <p:spPr>
            <a:xfrm rot="10800000" flipH="1">
              <a:off x="2485200" y="2853236"/>
              <a:ext cx="93900" cy="939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61"/>
          <p:cNvGrpSpPr/>
          <p:nvPr/>
        </p:nvGrpSpPr>
        <p:grpSpPr>
          <a:xfrm>
            <a:off x="6565047" y="4154865"/>
            <a:ext cx="765203" cy="93900"/>
            <a:chOff x="6565047" y="2853236"/>
            <a:chExt cx="765203" cy="93900"/>
          </a:xfrm>
        </p:grpSpPr>
        <p:sp>
          <p:nvSpPr>
            <p:cNvPr id="1646" name="Google Shape;1646;p61"/>
            <p:cNvSpPr/>
            <p:nvPr/>
          </p:nvSpPr>
          <p:spPr>
            <a:xfrm rot="10800000" flipH="1">
              <a:off x="6565047" y="28532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1"/>
            <p:cNvSpPr/>
            <p:nvPr/>
          </p:nvSpPr>
          <p:spPr>
            <a:xfrm rot="10800000" flipH="1">
              <a:off x="6732713" y="28532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1"/>
            <p:cNvSpPr/>
            <p:nvPr/>
          </p:nvSpPr>
          <p:spPr>
            <a:xfrm rot="10800000" flipH="1">
              <a:off x="6900700" y="2853236"/>
              <a:ext cx="93900" cy="939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1"/>
            <p:cNvSpPr/>
            <p:nvPr/>
          </p:nvSpPr>
          <p:spPr>
            <a:xfrm rot="10800000" flipH="1">
              <a:off x="7068525" y="2853236"/>
              <a:ext cx="93900" cy="939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1"/>
            <p:cNvSpPr/>
            <p:nvPr/>
          </p:nvSpPr>
          <p:spPr>
            <a:xfrm rot="10800000" flipH="1">
              <a:off x="7236350" y="2853236"/>
              <a:ext cx="93900" cy="939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61"/>
          <p:cNvGrpSpPr/>
          <p:nvPr/>
        </p:nvGrpSpPr>
        <p:grpSpPr>
          <a:xfrm>
            <a:off x="7001944" y="3907324"/>
            <a:ext cx="1507284" cy="639165"/>
            <a:chOff x="3011608" y="3219926"/>
            <a:chExt cx="566840" cy="240351"/>
          </a:xfrm>
        </p:grpSpPr>
        <p:sp>
          <p:nvSpPr>
            <p:cNvPr id="1652" name="Google Shape;1652;p61"/>
            <p:cNvSpPr/>
            <p:nvPr/>
          </p:nvSpPr>
          <p:spPr>
            <a:xfrm>
              <a:off x="3386082" y="3235619"/>
              <a:ext cx="60710" cy="60710"/>
            </a:xfrm>
            <a:custGeom>
              <a:avLst/>
              <a:gdLst/>
              <a:ahLst/>
              <a:cxnLst/>
              <a:rect l="l" t="t" r="r" b="b"/>
              <a:pathLst>
                <a:path w="5219" h="5219" extrusionOk="0">
                  <a:moveTo>
                    <a:pt x="2600" y="1"/>
                  </a:moveTo>
                  <a:cubicBezTo>
                    <a:pt x="1173" y="1"/>
                    <a:pt x="1" y="1153"/>
                    <a:pt x="1" y="2600"/>
                  </a:cubicBezTo>
                  <a:cubicBezTo>
                    <a:pt x="1" y="4046"/>
                    <a:pt x="1173" y="5219"/>
                    <a:pt x="2600" y="5219"/>
                  </a:cubicBezTo>
                  <a:cubicBezTo>
                    <a:pt x="4046" y="5219"/>
                    <a:pt x="5219" y="4046"/>
                    <a:pt x="5219" y="2600"/>
                  </a:cubicBezTo>
                  <a:cubicBezTo>
                    <a:pt x="5219" y="1153"/>
                    <a:pt x="4046" y="1"/>
                    <a:pt x="2600" y="1"/>
                  </a:cubicBezTo>
                  <a:close/>
                </a:path>
              </a:pathLst>
            </a:custGeom>
            <a:solidFill>
              <a:srgbClr val="C7A2FF"/>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1"/>
            <p:cNvSpPr/>
            <p:nvPr/>
          </p:nvSpPr>
          <p:spPr>
            <a:xfrm>
              <a:off x="3011608" y="3291106"/>
              <a:ext cx="566840" cy="169171"/>
            </a:xfrm>
            <a:custGeom>
              <a:avLst/>
              <a:gdLst/>
              <a:ahLst/>
              <a:cxnLst/>
              <a:rect l="l" t="t" r="r" b="b"/>
              <a:pathLst>
                <a:path w="48729" h="14543" extrusionOk="0">
                  <a:moveTo>
                    <a:pt x="0" y="0"/>
                  </a:moveTo>
                  <a:lnTo>
                    <a:pt x="0" y="11688"/>
                  </a:lnTo>
                  <a:cubicBezTo>
                    <a:pt x="0" y="13271"/>
                    <a:pt x="1271" y="14542"/>
                    <a:pt x="2854" y="14542"/>
                  </a:cubicBezTo>
                  <a:lnTo>
                    <a:pt x="45875" y="14542"/>
                  </a:lnTo>
                  <a:cubicBezTo>
                    <a:pt x="47438" y="14542"/>
                    <a:pt x="48728" y="13271"/>
                    <a:pt x="48728" y="11688"/>
                  </a:cubicBezTo>
                  <a:lnTo>
                    <a:pt x="48728" y="0"/>
                  </a:lnTo>
                  <a:close/>
                </a:path>
              </a:pathLst>
            </a:custGeom>
            <a:solidFill>
              <a:schemeClr val="lt1"/>
            </a:solidFill>
            <a:ln>
              <a:noFill/>
            </a:ln>
            <a:effectLst>
              <a:outerShdw blurRad="57150" dist="19050" dir="5400000" algn="bl" rotWithShape="0">
                <a:schemeClr val="dk1">
                  <a:alpha val="3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1"/>
            <p:cNvSpPr/>
            <p:nvPr/>
          </p:nvSpPr>
          <p:spPr>
            <a:xfrm>
              <a:off x="3011608" y="3219926"/>
              <a:ext cx="566840" cy="71191"/>
            </a:xfrm>
            <a:custGeom>
              <a:avLst/>
              <a:gdLst/>
              <a:ahLst/>
              <a:cxnLst/>
              <a:rect l="l" t="t" r="r" b="b"/>
              <a:pathLst>
                <a:path w="48729" h="6120" extrusionOk="0">
                  <a:moveTo>
                    <a:pt x="2854" y="1"/>
                  </a:moveTo>
                  <a:cubicBezTo>
                    <a:pt x="1271" y="1"/>
                    <a:pt x="0" y="1291"/>
                    <a:pt x="0" y="2854"/>
                  </a:cubicBezTo>
                  <a:lnTo>
                    <a:pt x="0" y="6119"/>
                  </a:lnTo>
                  <a:lnTo>
                    <a:pt x="48728" y="6119"/>
                  </a:lnTo>
                  <a:lnTo>
                    <a:pt x="48728" y="2854"/>
                  </a:lnTo>
                  <a:cubicBezTo>
                    <a:pt x="48728" y="1291"/>
                    <a:pt x="47438" y="1"/>
                    <a:pt x="45875" y="1"/>
                  </a:cubicBezTo>
                  <a:close/>
                </a:path>
              </a:pathLst>
            </a:custGeom>
            <a:solidFill>
              <a:schemeClr val="accent6"/>
            </a:solidFill>
            <a:ln>
              <a:noFill/>
            </a:ln>
            <a:effectLst>
              <a:outerShdw blurRad="57150" dist="19050" dir="5400000" algn="bl" rotWithShape="0">
                <a:schemeClr val="dk1">
                  <a:alpha val="2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1"/>
            <p:cNvSpPr/>
            <p:nvPr/>
          </p:nvSpPr>
          <p:spPr>
            <a:xfrm>
              <a:off x="3055044" y="3242901"/>
              <a:ext cx="22509" cy="22509"/>
            </a:xfrm>
            <a:custGeom>
              <a:avLst/>
              <a:gdLst/>
              <a:ahLst/>
              <a:cxnLst/>
              <a:rect l="l" t="t" r="r" b="b"/>
              <a:pathLst>
                <a:path w="1935" h="1935" extrusionOk="0">
                  <a:moveTo>
                    <a:pt x="977" y="0"/>
                  </a:moveTo>
                  <a:cubicBezTo>
                    <a:pt x="430" y="0"/>
                    <a:pt x="0" y="430"/>
                    <a:pt x="0" y="978"/>
                  </a:cubicBezTo>
                  <a:cubicBezTo>
                    <a:pt x="0" y="1505"/>
                    <a:pt x="430" y="1935"/>
                    <a:pt x="977" y="1935"/>
                  </a:cubicBezTo>
                  <a:cubicBezTo>
                    <a:pt x="1504" y="1935"/>
                    <a:pt x="1934" y="1505"/>
                    <a:pt x="1934" y="978"/>
                  </a:cubicBezTo>
                  <a:cubicBezTo>
                    <a:pt x="1934" y="430"/>
                    <a:pt x="1504" y="0"/>
                    <a:pt x="977" y="0"/>
                  </a:cubicBezTo>
                  <a:close/>
                </a:path>
              </a:pathLst>
            </a:custGeom>
            <a:solidFill>
              <a:schemeClr val="accent3"/>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1"/>
            <p:cNvSpPr/>
            <p:nvPr/>
          </p:nvSpPr>
          <p:spPr>
            <a:xfrm>
              <a:off x="3104145" y="3242901"/>
              <a:ext cx="22521" cy="22509"/>
            </a:xfrm>
            <a:custGeom>
              <a:avLst/>
              <a:gdLst/>
              <a:ahLst/>
              <a:cxnLst/>
              <a:rect l="l" t="t" r="r" b="b"/>
              <a:pathLst>
                <a:path w="1936" h="1935" extrusionOk="0">
                  <a:moveTo>
                    <a:pt x="978" y="0"/>
                  </a:moveTo>
                  <a:cubicBezTo>
                    <a:pt x="431" y="0"/>
                    <a:pt x="1" y="430"/>
                    <a:pt x="1" y="978"/>
                  </a:cubicBezTo>
                  <a:cubicBezTo>
                    <a:pt x="1" y="1505"/>
                    <a:pt x="431" y="1935"/>
                    <a:pt x="978" y="1935"/>
                  </a:cubicBezTo>
                  <a:cubicBezTo>
                    <a:pt x="1505" y="1935"/>
                    <a:pt x="1935" y="1505"/>
                    <a:pt x="1935" y="978"/>
                  </a:cubicBezTo>
                  <a:cubicBezTo>
                    <a:pt x="1935" y="430"/>
                    <a:pt x="1505" y="0"/>
                    <a:pt x="978" y="0"/>
                  </a:cubicBezTo>
                  <a:close/>
                </a:path>
              </a:pathLst>
            </a:custGeom>
            <a:solidFill>
              <a:schemeClr val="accen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1"/>
            <p:cNvSpPr/>
            <p:nvPr/>
          </p:nvSpPr>
          <p:spPr>
            <a:xfrm>
              <a:off x="3153257" y="3242901"/>
              <a:ext cx="22521" cy="22509"/>
            </a:xfrm>
            <a:custGeom>
              <a:avLst/>
              <a:gdLst/>
              <a:ahLst/>
              <a:cxnLst/>
              <a:rect l="l" t="t" r="r" b="b"/>
              <a:pathLst>
                <a:path w="1936" h="1935" extrusionOk="0">
                  <a:moveTo>
                    <a:pt x="958" y="0"/>
                  </a:moveTo>
                  <a:cubicBezTo>
                    <a:pt x="431" y="0"/>
                    <a:pt x="1" y="430"/>
                    <a:pt x="1" y="978"/>
                  </a:cubicBezTo>
                  <a:cubicBezTo>
                    <a:pt x="1" y="1505"/>
                    <a:pt x="431" y="1935"/>
                    <a:pt x="958" y="1935"/>
                  </a:cubicBezTo>
                  <a:cubicBezTo>
                    <a:pt x="1505" y="1935"/>
                    <a:pt x="1935" y="1505"/>
                    <a:pt x="1935" y="978"/>
                  </a:cubicBezTo>
                  <a:cubicBezTo>
                    <a:pt x="1935" y="430"/>
                    <a:pt x="1505" y="0"/>
                    <a:pt x="958" y="0"/>
                  </a:cubicBezTo>
                  <a:close/>
                </a:path>
              </a:pathLst>
            </a:custGeom>
            <a:solidFill>
              <a:schemeClr val="accent4"/>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1"/>
            <p:cNvSpPr/>
            <p:nvPr/>
          </p:nvSpPr>
          <p:spPr>
            <a:xfrm>
              <a:off x="3072318" y="3331575"/>
              <a:ext cx="86872" cy="86627"/>
            </a:xfrm>
            <a:custGeom>
              <a:avLst/>
              <a:gdLst/>
              <a:ahLst/>
              <a:cxnLst/>
              <a:rect l="l" t="t" r="r" b="b"/>
              <a:pathLst>
                <a:path w="7468" h="7447" extrusionOk="0">
                  <a:moveTo>
                    <a:pt x="3733" y="0"/>
                  </a:moveTo>
                  <a:cubicBezTo>
                    <a:pt x="1681" y="0"/>
                    <a:pt x="1" y="1661"/>
                    <a:pt x="1" y="3714"/>
                  </a:cubicBezTo>
                  <a:cubicBezTo>
                    <a:pt x="1" y="5786"/>
                    <a:pt x="1681" y="7446"/>
                    <a:pt x="3733" y="7446"/>
                  </a:cubicBezTo>
                  <a:cubicBezTo>
                    <a:pt x="5805" y="7446"/>
                    <a:pt x="7467" y="5786"/>
                    <a:pt x="7467" y="3714"/>
                  </a:cubicBezTo>
                  <a:cubicBezTo>
                    <a:pt x="7467" y="1661"/>
                    <a:pt x="5805" y="0"/>
                    <a:pt x="3733" y="0"/>
                  </a:cubicBezTo>
                  <a:close/>
                </a:path>
              </a:pathLst>
            </a:custGeom>
            <a:solidFill>
              <a:schemeClr val="dk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1"/>
            <p:cNvSpPr/>
            <p:nvPr/>
          </p:nvSpPr>
          <p:spPr>
            <a:xfrm>
              <a:off x="3197135" y="3342940"/>
              <a:ext cx="304923" cy="20020"/>
            </a:xfrm>
            <a:custGeom>
              <a:avLst/>
              <a:gdLst/>
              <a:ahLst/>
              <a:cxnLst/>
              <a:rect l="l" t="t" r="r" b="b"/>
              <a:pathLst>
                <a:path w="26213" h="1721" extrusionOk="0">
                  <a:moveTo>
                    <a:pt x="803" y="1"/>
                  </a:moveTo>
                  <a:cubicBezTo>
                    <a:pt x="352" y="1"/>
                    <a:pt x="0" y="352"/>
                    <a:pt x="0" y="801"/>
                  </a:cubicBezTo>
                  <a:lnTo>
                    <a:pt x="0" y="918"/>
                  </a:lnTo>
                  <a:cubicBezTo>
                    <a:pt x="0" y="1369"/>
                    <a:pt x="352" y="1721"/>
                    <a:pt x="803" y="1721"/>
                  </a:cubicBezTo>
                  <a:lnTo>
                    <a:pt x="25410" y="1721"/>
                  </a:lnTo>
                  <a:cubicBezTo>
                    <a:pt x="25840" y="1721"/>
                    <a:pt x="26212" y="1369"/>
                    <a:pt x="26212" y="918"/>
                  </a:cubicBezTo>
                  <a:lnTo>
                    <a:pt x="26212" y="801"/>
                  </a:lnTo>
                  <a:cubicBezTo>
                    <a:pt x="26212" y="352"/>
                    <a:pt x="25840" y="1"/>
                    <a:pt x="25410" y="1"/>
                  </a:cubicBezTo>
                  <a:close/>
                </a:path>
              </a:pathLst>
            </a:custGeom>
            <a:solidFill>
              <a:schemeClr val="l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1"/>
            <p:cNvSpPr/>
            <p:nvPr/>
          </p:nvSpPr>
          <p:spPr>
            <a:xfrm>
              <a:off x="3197135" y="3392960"/>
              <a:ext cx="169858" cy="20020"/>
            </a:xfrm>
            <a:custGeom>
              <a:avLst/>
              <a:gdLst/>
              <a:ahLst/>
              <a:cxnLst/>
              <a:rect l="l" t="t" r="r" b="b"/>
              <a:pathLst>
                <a:path w="14602" h="1721" extrusionOk="0">
                  <a:moveTo>
                    <a:pt x="803" y="1"/>
                  </a:moveTo>
                  <a:cubicBezTo>
                    <a:pt x="352" y="1"/>
                    <a:pt x="0" y="352"/>
                    <a:pt x="0" y="801"/>
                  </a:cubicBezTo>
                  <a:lnTo>
                    <a:pt x="0" y="919"/>
                  </a:lnTo>
                  <a:cubicBezTo>
                    <a:pt x="0" y="1369"/>
                    <a:pt x="352" y="1721"/>
                    <a:pt x="803" y="1721"/>
                  </a:cubicBezTo>
                  <a:lnTo>
                    <a:pt x="13820" y="1721"/>
                  </a:lnTo>
                  <a:cubicBezTo>
                    <a:pt x="14250" y="1721"/>
                    <a:pt x="14602" y="1369"/>
                    <a:pt x="14602" y="919"/>
                  </a:cubicBezTo>
                  <a:lnTo>
                    <a:pt x="14602" y="801"/>
                  </a:lnTo>
                  <a:cubicBezTo>
                    <a:pt x="14602" y="352"/>
                    <a:pt x="14250" y="1"/>
                    <a:pt x="13820" y="1"/>
                  </a:cubicBezTo>
                  <a:close/>
                </a:path>
              </a:pathLst>
            </a:custGeom>
            <a:solidFill>
              <a:schemeClr val="l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1"/>
            <p:cNvSpPr/>
            <p:nvPr/>
          </p:nvSpPr>
          <p:spPr>
            <a:xfrm>
              <a:off x="3387454" y="3392960"/>
              <a:ext cx="48659" cy="20020"/>
            </a:xfrm>
            <a:custGeom>
              <a:avLst/>
              <a:gdLst/>
              <a:ahLst/>
              <a:cxnLst/>
              <a:rect l="l" t="t" r="r" b="b"/>
              <a:pathLst>
                <a:path w="4183" h="1721" extrusionOk="0">
                  <a:moveTo>
                    <a:pt x="860" y="1"/>
                  </a:moveTo>
                  <a:cubicBezTo>
                    <a:pt x="371" y="1"/>
                    <a:pt x="0" y="392"/>
                    <a:pt x="0" y="861"/>
                  </a:cubicBezTo>
                  <a:cubicBezTo>
                    <a:pt x="0" y="1330"/>
                    <a:pt x="371" y="1721"/>
                    <a:pt x="860" y="1721"/>
                  </a:cubicBezTo>
                  <a:lnTo>
                    <a:pt x="3323" y="1721"/>
                  </a:lnTo>
                  <a:cubicBezTo>
                    <a:pt x="3792" y="1721"/>
                    <a:pt x="4183" y="1330"/>
                    <a:pt x="4183" y="861"/>
                  </a:cubicBezTo>
                  <a:cubicBezTo>
                    <a:pt x="4183" y="392"/>
                    <a:pt x="3792" y="1"/>
                    <a:pt x="3323" y="1"/>
                  </a:cubicBezTo>
                  <a:close/>
                </a:path>
              </a:pathLst>
            </a:custGeom>
            <a:solidFill>
              <a:schemeClr val="l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2" name="Google Shape;1662;p61"/>
          <p:cNvSpPr/>
          <p:nvPr/>
        </p:nvSpPr>
        <p:spPr>
          <a:xfrm flipH="1">
            <a:off x="876049" y="2211778"/>
            <a:ext cx="338475" cy="1071937"/>
          </a:xfrm>
          <a:custGeom>
            <a:avLst/>
            <a:gdLst/>
            <a:ahLst/>
            <a:cxnLst/>
            <a:rect l="l" t="t" r="r" b="b"/>
            <a:pathLst>
              <a:path w="28348" h="89777" extrusionOk="0">
                <a:moveTo>
                  <a:pt x="22990" y="0"/>
                </a:moveTo>
                <a:cubicBezTo>
                  <a:pt x="20759" y="0"/>
                  <a:pt x="19253" y="2249"/>
                  <a:pt x="18933" y="4480"/>
                </a:cubicBezTo>
                <a:cubicBezTo>
                  <a:pt x="18764" y="5765"/>
                  <a:pt x="18764" y="7016"/>
                  <a:pt x="18764" y="8215"/>
                </a:cubicBezTo>
                <a:cubicBezTo>
                  <a:pt x="18764" y="10616"/>
                  <a:pt x="18764" y="12881"/>
                  <a:pt x="17445" y="15281"/>
                </a:cubicBezTo>
                <a:cubicBezTo>
                  <a:pt x="16634" y="16769"/>
                  <a:pt x="15535" y="18071"/>
                  <a:pt x="14453" y="19322"/>
                </a:cubicBezTo>
                <a:cubicBezTo>
                  <a:pt x="13693" y="20235"/>
                  <a:pt x="12881" y="21181"/>
                  <a:pt x="12221" y="22178"/>
                </a:cubicBezTo>
                <a:cubicBezTo>
                  <a:pt x="9839" y="25694"/>
                  <a:pt x="9010" y="30005"/>
                  <a:pt x="9805" y="34653"/>
                </a:cubicBezTo>
                <a:cubicBezTo>
                  <a:pt x="10515" y="38795"/>
                  <a:pt x="9433" y="42090"/>
                  <a:pt x="6052" y="46030"/>
                </a:cubicBezTo>
                <a:cubicBezTo>
                  <a:pt x="3077" y="49512"/>
                  <a:pt x="1" y="53096"/>
                  <a:pt x="964" y="58167"/>
                </a:cubicBezTo>
                <a:cubicBezTo>
                  <a:pt x="1302" y="59958"/>
                  <a:pt x="2131" y="61716"/>
                  <a:pt x="2924" y="63441"/>
                </a:cubicBezTo>
                <a:cubicBezTo>
                  <a:pt x="4311" y="66364"/>
                  <a:pt x="5714" y="69391"/>
                  <a:pt x="4885" y="72772"/>
                </a:cubicBezTo>
                <a:cubicBezTo>
                  <a:pt x="4599" y="73921"/>
                  <a:pt x="4040" y="74985"/>
                  <a:pt x="3517" y="75999"/>
                </a:cubicBezTo>
                <a:cubicBezTo>
                  <a:pt x="3246" y="76524"/>
                  <a:pt x="2958" y="77065"/>
                  <a:pt x="2722" y="77606"/>
                </a:cubicBezTo>
                <a:cubicBezTo>
                  <a:pt x="1741" y="79837"/>
                  <a:pt x="1471" y="82186"/>
                  <a:pt x="1978" y="84248"/>
                </a:cubicBezTo>
                <a:cubicBezTo>
                  <a:pt x="2367" y="85905"/>
                  <a:pt x="3314" y="87426"/>
                  <a:pt x="4565" y="88441"/>
                </a:cubicBezTo>
                <a:cubicBezTo>
                  <a:pt x="5020" y="88813"/>
                  <a:pt x="5494" y="89101"/>
                  <a:pt x="6001" y="89320"/>
                </a:cubicBezTo>
                <a:cubicBezTo>
                  <a:pt x="6677" y="89624"/>
                  <a:pt x="7472" y="89777"/>
                  <a:pt x="8401" y="89777"/>
                </a:cubicBezTo>
                <a:cubicBezTo>
                  <a:pt x="10768" y="89777"/>
                  <a:pt x="13727" y="88762"/>
                  <a:pt x="15552" y="87309"/>
                </a:cubicBezTo>
                <a:cubicBezTo>
                  <a:pt x="18527" y="84976"/>
                  <a:pt x="18392" y="81866"/>
                  <a:pt x="18239" y="78569"/>
                </a:cubicBezTo>
                <a:cubicBezTo>
                  <a:pt x="18122" y="75932"/>
                  <a:pt x="18003" y="73227"/>
                  <a:pt x="19456" y="70777"/>
                </a:cubicBezTo>
                <a:cubicBezTo>
                  <a:pt x="20099" y="69661"/>
                  <a:pt x="20910" y="68647"/>
                  <a:pt x="21671" y="67649"/>
                </a:cubicBezTo>
                <a:cubicBezTo>
                  <a:pt x="22972" y="65976"/>
                  <a:pt x="24207" y="64403"/>
                  <a:pt x="24832" y="62426"/>
                </a:cubicBezTo>
                <a:cubicBezTo>
                  <a:pt x="25796" y="59418"/>
                  <a:pt x="24967" y="56172"/>
                  <a:pt x="24122" y="53670"/>
                </a:cubicBezTo>
                <a:cubicBezTo>
                  <a:pt x="23885" y="52994"/>
                  <a:pt x="23632" y="52300"/>
                  <a:pt x="23396" y="51624"/>
                </a:cubicBezTo>
                <a:cubicBezTo>
                  <a:pt x="22600" y="49444"/>
                  <a:pt x="21789" y="47195"/>
                  <a:pt x="21536" y="44846"/>
                </a:cubicBezTo>
                <a:cubicBezTo>
                  <a:pt x="21282" y="42226"/>
                  <a:pt x="21773" y="40096"/>
                  <a:pt x="23057" y="38304"/>
                </a:cubicBezTo>
                <a:cubicBezTo>
                  <a:pt x="23396" y="37831"/>
                  <a:pt x="23767" y="37391"/>
                  <a:pt x="24122" y="36952"/>
                </a:cubicBezTo>
                <a:cubicBezTo>
                  <a:pt x="24680" y="36259"/>
                  <a:pt x="25271" y="35532"/>
                  <a:pt x="25728" y="34754"/>
                </a:cubicBezTo>
                <a:cubicBezTo>
                  <a:pt x="27638" y="31441"/>
                  <a:pt x="26826" y="28078"/>
                  <a:pt x="25947" y="24511"/>
                </a:cubicBezTo>
                <a:cubicBezTo>
                  <a:pt x="25187" y="21434"/>
                  <a:pt x="24410" y="18274"/>
                  <a:pt x="25508" y="15130"/>
                </a:cubicBezTo>
                <a:cubicBezTo>
                  <a:pt x="25812" y="14267"/>
                  <a:pt x="26218" y="13439"/>
                  <a:pt x="26623" y="12644"/>
                </a:cubicBezTo>
                <a:cubicBezTo>
                  <a:pt x="26860" y="12155"/>
                  <a:pt x="27097" y="11647"/>
                  <a:pt x="27317" y="11157"/>
                </a:cubicBezTo>
                <a:cubicBezTo>
                  <a:pt x="28162" y="9213"/>
                  <a:pt x="28348" y="6745"/>
                  <a:pt x="27790" y="4530"/>
                </a:cubicBezTo>
                <a:cubicBezTo>
                  <a:pt x="27317" y="2637"/>
                  <a:pt x="26150" y="1082"/>
                  <a:pt x="24663" y="390"/>
                </a:cubicBezTo>
                <a:cubicBezTo>
                  <a:pt x="24105" y="135"/>
                  <a:pt x="23531" y="0"/>
                  <a:pt x="22990" y="0"/>
                </a:cubicBezTo>
                <a:close/>
              </a:path>
            </a:pathLst>
          </a:custGeom>
          <a:solidFill>
            <a:schemeClr val="accent3"/>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3" name="Google Shape;1663;p61"/>
          <p:cNvGrpSpPr/>
          <p:nvPr/>
        </p:nvGrpSpPr>
        <p:grpSpPr>
          <a:xfrm>
            <a:off x="2867447" y="3539118"/>
            <a:ext cx="739744" cy="1028624"/>
            <a:chOff x="8161500" y="2897475"/>
            <a:chExt cx="1020900" cy="1419575"/>
          </a:xfrm>
        </p:grpSpPr>
        <p:sp>
          <p:nvSpPr>
            <p:cNvPr id="1664" name="Google Shape;1664;p61"/>
            <p:cNvSpPr/>
            <p:nvPr/>
          </p:nvSpPr>
          <p:spPr>
            <a:xfrm>
              <a:off x="8424000" y="2897475"/>
              <a:ext cx="758400" cy="758400"/>
            </a:xfrm>
            <a:prstGeom prst="ellipse">
              <a:avLst/>
            </a:prstGeom>
            <a:solidFill>
              <a:schemeClr val="dk1"/>
            </a:solidFill>
            <a:ln>
              <a:noFill/>
            </a:ln>
            <a:effectLst>
              <a:outerShdw blurRad="214313" dist="19050" dir="5400000" algn="bl" rotWithShape="0">
                <a:schemeClr val="dk1">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1"/>
            <p:cNvSpPr/>
            <p:nvPr/>
          </p:nvSpPr>
          <p:spPr>
            <a:xfrm>
              <a:off x="8877600" y="3669350"/>
              <a:ext cx="138900" cy="138900"/>
            </a:xfrm>
            <a:prstGeom prst="ellipse">
              <a:avLst/>
            </a:prstGeom>
            <a:solidFill>
              <a:schemeClr val="dk1"/>
            </a:solidFill>
            <a:ln>
              <a:noFill/>
            </a:ln>
            <a:effectLst>
              <a:outerShdw blurRad="57150" dist="19050" dir="540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6" name="Google Shape;1666;p61"/>
            <p:cNvGrpSpPr/>
            <p:nvPr/>
          </p:nvGrpSpPr>
          <p:grpSpPr>
            <a:xfrm>
              <a:off x="8662225" y="3048175"/>
              <a:ext cx="281950" cy="894600"/>
              <a:chOff x="9961275" y="3048175"/>
              <a:chExt cx="281950" cy="894600"/>
            </a:xfrm>
          </p:grpSpPr>
          <p:cxnSp>
            <p:nvCxnSpPr>
              <p:cNvPr id="1667" name="Google Shape;1667;p61"/>
              <p:cNvCxnSpPr/>
              <p:nvPr/>
            </p:nvCxnSpPr>
            <p:spPr>
              <a:xfrm>
                <a:off x="10097400" y="3048175"/>
                <a:ext cx="0" cy="894600"/>
              </a:xfrm>
              <a:prstGeom prst="straightConnector1">
                <a:avLst/>
              </a:prstGeom>
              <a:noFill/>
              <a:ln w="19050" cap="flat" cmpd="sng">
                <a:solidFill>
                  <a:schemeClr val="accent1"/>
                </a:solidFill>
                <a:prstDash val="solid"/>
                <a:round/>
                <a:headEnd type="none" w="med" len="med"/>
                <a:tailEnd type="none" w="med" len="med"/>
              </a:ln>
              <a:effectLst>
                <a:outerShdw blurRad="57150" dist="19050" dir="5400000" algn="bl" rotWithShape="0">
                  <a:schemeClr val="dk1">
                    <a:alpha val="28000"/>
                  </a:schemeClr>
                </a:outerShdw>
              </a:effectLst>
            </p:spPr>
          </p:cxnSp>
          <p:cxnSp>
            <p:nvCxnSpPr>
              <p:cNvPr id="1668" name="Google Shape;1668;p61"/>
              <p:cNvCxnSpPr/>
              <p:nvPr/>
            </p:nvCxnSpPr>
            <p:spPr>
              <a:xfrm>
                <a:off x="9961275" y="3354450"/>
                <a:ext cx="131400" cy="131400"/>
              </a:xfrm>
              <a:prstGeom prst="straightConnector1">
                <a:avLst/>
              </a:prstGeom>
              <a:noFill/>
              <a:ln w="19050" cap="flat" cmpd="sng">
                <a:solidFill>
                  <a:schemeClr val="accent1"/>
                </a:solidFill>
                <a:prstDash val="solid"/>
                <a:round/>
                <a:headEnd type="none" w="med" len="med"/>
                <a:tailEnd type="none" w="med" len="med"/>
              </a:ln>
              <a:effectLst>
                <a:outerShdw blurRad="57150" dist="19050" dir="5400000" algn="bl" rotWithShape="0">
                  <a:schemeClr val="dk1">
                    <a:alpha val="28000"/>
                  </a:schemeClr>
                </a:outerShdw>
              </a:effectLst>
            </p:spPr>
          </p:cxnSp>
          <p:cxnSp>
            <p:nvCxnSpPr>
              <p:cNvPr id="1669" name="Google Shape;1669;p61"/>
              <p:cNvCxnSpPr/>
              <p:nvPr/>
            </p:nvCxnSpPr>
            <p:spPr>
              <a:xfrm flipH="1">
                <a:off x="10102175" y="3150275"/>
                <a:ext cx="111900" cy="111900"/>
              </a:xfrm>
              <a:prstGeom prst="straightConnector1">
                <a:avLst/>
              </a:prstGeom>
              <a:noFill/>
              <a:ln w="19050" cap="flat" cmpd="sng">
                <a:solidFill>
                  <a:schemeClr val="accent1"/>
                </a:solidFill>
                <a:prstDash val="solid"/>
                <a:round/>
                <a:headEnd type="none" w="med" len="med"/>
                <a:tailEnd type="none" w="med" len="med"/>
              </a:ln>
              <a:effectLst>
                <a:outerShdw blurRad="57150" dist="19050" dir="5400000" algn="bl" rotWithShape="0">
                  <a:schemeClr val="dk1">
                    <a:alpha val="28000"/>
                  </a:schemeClr>
                </a:outerShdw>
              </a:effectLst>
            </p:spPr>
          </p:cxnSp>
          <p:cxnSp>
            <p:nvCxnSpPr>
              <p:cNvPr id="1670" name="Google Shape;1670;p61"/>
              <p:cNvCxnSpPr/>
              <p:nvPr/>
            </p:nvCxnSpPr>
            <p:spPr>
              <a:xfrm flipH="1">
                <a:off x="10092625" y="3753100"/>
                <a:ext cx="150600" cy="150600"/>
              </a:xfrm>
              <a:prstGeom prst="straightConnector1">
                <a:avLst/>
              </a:prstGeom>
              <a:noFill/>
              <a:ln w="19050" cap="flat" cmpd="sng">
                <a:solidFill>
                  <a:schemeClr val="accent1"/>
                </a:solidFill>
                <a:prstDash val="solid"/>
                <a:round/>
                <a:headEnd type="none" w="med" len="med"/>
                <a:tailEnd type="none" w="med" len="med"/>
              </a:ln>
              <a:effectLst>
                <a:outerShdw blurRad="57150" dist="19050" dir="5400000" algn="bl" rotWithShape="0">
                  <a:schemeClr val="dk1">
                    <a:alpha val="28000"/>
                  </a:schemeClr>
                </a:outerShdw>
              </a:effectLst>
            </p:spPr>
          </p:cxnSp>
        </p:grpSp>
        <p:sp>
          <p:nvSpPr>
            <p:cNvPr id="1671" name="Google Shape;1671;p61"/>
            <p:cNvSpPr/>
            <p:nvPr/>
          </p:nvSpPr>
          <p:spPr>
            <a:xfrm>
              <a:off x="8586863" y="3937850"/>
              <a:ext cx="432675" cy="379200"/>
            </a:xfrm>
            <a:custGeom>
              <a:avLst/>
              <a:gdLst/>
              <a:ahLst/>
              <a:cxnLst/>
              <a:rect l="l" t="t" r="r" b="b"/>
              <a:pathLst>
                <a:path w="17307" h="15168" extrusionOk="0">
                  <a:moveTo>
                    <a:pt x="0" y="0"/>
                  </a:moveTo>
                  <a:lnTo>
                    <a:pt x="17307" y="0"/>
                  </a:lnTo>
                  <a:lnTo>
                    <a:pt x="15362" y="15168"/>
                  </a:lnTo>
                  <a:lnTo>
                    <a:pt x="1556" y="15168"/>
                  </a:lnTo>
                  <a:close/>
                </a:path>
              </a:pathLst>
            </a:custGeom>
            <a:gradFill>
              <a:gsLst>
                <a:gs pos="0">
                  <a:schemeClr val="accent6"/>
                </a:gs>
                <a:gs pos="100000">
                  <a:schemeClr val="accent2"/>
                </a:gs>
              </a:gsLst>
              <a:lin ang="0" scaled="0"/>
            </a:gradFill>
            <a:ln>
              <a:noFill/>
            </a:ln>
            <a:effectLst>
              <a:outerShdw blurRad="328613" dist="19050" dir="5400000" algn="bl" rotWithShape="0">
                <a:schemeClr val="dk1">
                  <a:alpha val="24000"/>
                </a:schemeClr>
              </a:outerShdw>
            </a:effectLst>
          </p:spPr>
        </p:sp>
        <p:grpSp>
          <p:nvGrpSpPr>
            <p:cNvPr id="1672" name="Google Shape;1672;p61"/>
            <p:cNvGrpSpPr/>
            <p:nvPr/>
          </p:nvGrpSpPr>
          <p:grpSpPr>
            <a:xfrm>
              <a:off x="8161500" y="3500302"/>
              <a:ext cx="525000" cy="298200"/>
              <a:chOff x="10048800" y="3500302"/>
              <a:chExt cx="525000" cy="298200"/>
            </a:xfrm>
          </p:grpSpPr>
          <p:sp>
            <p:nvSpPr>
              <p:cNvPr id="1673" name="Google Shape;1673;p61"/>
              <p:cNvSpPr/>
              <p:nvPr/>
            </p:nvSpPr>
            <p:spPr>
              <a:xfrm>
                <a:off x="10048800" y="3500302"/>
                <a:ext cx="525000" cy="298200"/>
              </a:xfrm>
              <a:prstGeom prst="wedgeRoundRectCallout">
                <a:avLst>
                  <a:gd name="adj1" fmla="val 31681"/>
                  <a:gd name="adj2" fmla="val 70641"/>
                  <a:gd name="adj3"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1"/>
              <p:cNvSpPr/>
              <p:nvPr/>
            </p:nvSpPr>
            <p:spPr>
              <a:xfrm>
                <a:off x="10111975" y="3601931"/>
                <a:ext cx="78600" cy="786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1"/>
              <p:cNvSpPr/>
              <p:nvPr/>
            </p:nvSpPr>
            <p:spPr>
              <a:xfrm>
                <a:off x="10271953" y="3601931"/>
                <a:ext cx="78600" cy="786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1"/>
              <p:cNvSpPr/>
              <p:nvPr/>
            </p:nvSpPr>
            <p:spPr>
              <a:xfrm>
                <a:off x="10431932" y="3601931"/>
                <a:ext cx="78600" cy="786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7" name="Google Shape;1677;p61"/>
          <p:cNvGrpSpPr/>
          <p:nvPr/>
        </p:nvGrpSpPr>
        <p:grpSpPr>
          <a:xfrm>
            <a:off x="6048712" y="1702142"/>
            <a:ext cx="1797876" cy="130774"/>
            <a:chOff x="3569150" y="3296850"/>
            <a:chExt cx="2008800" cy="146100"/>
          </a:xfrm>
        </p:grpSpPr>
        <p:sp>
          <p:nvSpPr>
            <p:cNvPr id="1678" name="Google Shape;1678;p61"/>
            <p:cNvSpPr/>
            <p:nvPr/>
          </p:nvSpPr>
          <p:spPr>
            <a:xfrm>
              <a:off x="3569150" y="3296850"/>
              <a:ext cx="20088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9" name="Google Shape;1679;p61"/>
            <p:cNvGrpSpPr/>
            <p:nvPr/>
          </p:nvGrpSpPr>
          <p:grpSpPr>
            <a:xfrm rot="10800000" flipH="1">
              <a:off x="3595847" y="3322949"/>
              <a:ext cx="429322" cy="93999"/>
              <a:chOff x="5795037" y="809024"/>
              <a:chExt cx="431653" cy="94500"/>
            </a:xfrm>
          </p:grpSpPr>
          <p:sp>
            <p:nvSpPr>
              <p:cNvPr id="1680" name="Google Shape;1680;p61"/>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1"/>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1"/>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3" name="Google Shape;1683;p61"/>
          <p:cNvGrpSpPr/>
          <p:nvPr/>
        </p:nvGrpSpPr>
        <p:grpSpPr>
          <a:xfrm>
            <a:off x="3673137" y="2078596"/>
            <a:ext cx="1797876" cy="130774"/>
            <a:chOff x="3569150" y="3296850"/>
            <a:chExt cx="2008800" cy="146100"/>
          </a:xfrm>
        </p:grpSpPr>
        <p:sp>
          <p:nvSpPr>
            <p:cNvPr id="1684" name="Google Shape;1684;p61"/>
            <p:cNvSpPr/>
            <p:nvPr/>
          </p:nvSpPr>
          <p:spPr>
            <a:xfrm>
              <a:off x="3569150" y="3296850"/>
              <a:ext cx="20088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5" name="Google Shape;1685;p61"/>
            <p:cNvGrpSpPr/>
            <p:nvPr/>
          </p:nvGrpSpPr>
          <p:grpSpPr>
            <a:xfrm rot="10800000" flipH="1">
              <a:off x="3595847" y="3322949"/>
              <a:ext cx="429322" cy="93999"/>
              <a:chOff x="5795037" y="809024"/>
              <a:chExt cx="431653" cy="94500"/>
            </a:xfrm>
          </p:grpSpPr>
          <p:sp>
            <p:nvSpPr>
              <p:cNvPr id="1686" name="Google Shape;1686;p61"/>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1"/>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1"/>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9" name="Google Shape;1689;p61"/>
          <p:cNvGrpSpPr/>
          <p:nvPr/>
        </p:nvGrpSpPr>
        <p:grpSpPr>
          <a:xfrm>
            <a:off x="5465859" y="3486142"/>
            <a:ext cx="627083" cy="436814"/>
            <a:chOff x="5779976" y="1418876"/>
            <a:chExt cx="421200" cy="293400"/>
          </a:xfrm>
        </p:grpSpPr>
        <p:sp>
          <p:nvSpPr>
            <p:cNvPr id="1690" name="Google Shape;1690;p61"/>
            <p:cNvSpPr/>
            <p:nvPr/>
          </p:nvSpPr>
          <p:spPr>
            <a:xfrm>
              <a:off x="5779976" y="1418876"/>
              <a:ext cx="421200" cy="293400"/>
            </a:xfrm>
            <a:prstGeom prst="wedgeRoundRectCallout">
              <a:avLst>
                <a:gd name="adj1" fmla="val -17374"/>
                <a:gd name="adj2" fmla="val 73101"/>
                <a:gd name="adj3" fmla="val 0"/>
              </a:avLst>
            </a:prstGeom>
            <a:solidFill>
              <a:schemeClr val="accent4"/>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1"/>
            <p:cNvSpPr/>
            <p:nvPr/>
          </p:nvSpPr>
          <p:spPr>
            <a:xfrm>
              <a:off x="5908478" y="1501513"/>
              <a:ext cx="157557" cy="139114"/>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chemeClr val="lt1"/>
            </a:solidFill>
            <a:ln>
              <a:noFill/>
            </a:ln>
            <a:effectLst>
              <a:outerShdw blurRad="57150" dist="19050"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692" name="Google Shape;1692;p61"/>
          <p:cNvSpPr txBox="1"/>
          <p:nvPr/>
        </p:nvSpPr>
        <p:spPr>
          <a:xfrm>
            <a:off x="1125225" y="2135575"/>
            <a:ext cx="2063700" cy="1847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Font typeface="Darker Grotesque"/>
              <a:buChar char="●"/>
            </a:pPr>
            <a:r>
              <a:rPr lang="en" sz="1600" b="1">
                <a:solidFill>
                  <a:schemeClr val="dk1"/>
                </a:solidFill>
                <a:latin typeface="Darker Grotesque"/>
                <a:ea typeface="Darker Grotesque"/>
                <a:cs typeface="Darker Grotesque"/>
                <a:sym typeface="Darker Grotesque"/>
              </a:rPr>
              <a:t>Getting started </a:t>
            </a:r>
            <a:endParaRPr sz="1200" b="1">
              <a:solidFill>
                <a:schemeClr val="dk1"/>
              </a:solidFill>
              <a:latin typeface="Darker Grotesque"/>
              <a:ea typeface="Darker Grotesque"/>
              <a:cs typeface="Darker Grotesque"/>
              <a:sym typeface="Darker Grotesque"/>
            </a:endParaRPr>
          </a:p>
          <a:p>
            <a:pPr marL="457200" lvl="0" indent="-330200" algn="l" rtl="0">
              <a:spcBef>
                <a:spcPts val="0"/>
              </a:spcBef>
              <a:spcAft>
                <a:spcPts val="0"/>
              </a:spcAft>
              <a:buClr>
                <a:schemeClr val="dk1"/>
              </a:buClr>
              <a:buSzPts val="1600"/>
              <a:buFont typeface="Darker Grotesque"/>
              <a:buChar char="●"/>
            </a:pPr>
            <a:r>
              <a:rPr lang="en" sz="1600" b="1">
                <a:solidFill>
                  <a:schemeClr val="dk1"/>
                </a:solidFill>
                <a:latin typeface="Darker Grotesque"/>
                <a:ea typeface="Darker Grotesque"/>
                <a:cs typeface="Darker Grotesque"/>
                <a:sym typeface="Darker Grotesque"/>
              </a:rPr>
              <a:t>Working together virtually</a:t>
            </a:r>
            <a:endParaRPr sz="1200" b="1">
              <a:solidFill>
                <a:schemeClr val="dk1"/>
              </a:solidFill>
              <a:latin typeface="Darker Grotesque"/>
              <a:ea typeface="Darker Grotesque"/>
              <a:cs typeface="Darker Grotesque"/>
              <a:sym typeface="Darker Grotesque"/>
            </a:endParaRPr>
          </a:p>
          <a:p>
            <a:pPr marL="457200" lvl="0" indent="-330200" algn="l" rtl="0">
              <a:spcBef>
                <a:spcPts val="0"/>
              </a:spcBef>
              <a:spcAft>
                <a:spcPts val="0"/>
              </a:spcAft>
              <a:buClr>
                <a:schemeClr val="dk1"/>
              </a:buClr>
              <a:buSzPts val="1600"/>
              <a:buFont typeface="Darker Grotesque"/>
              <a:buChar char="●"/>
            </a:pPr>
            <a:r>
              <a:rPr lang="en" sz="1600" b="1">
                <a:solidFill>
                  <a:schemeClr val="dk1"/>
                </a:solidFill>
                <a:latin typeface="Darker Grotesque"/>
                <a:ea typeface="Darker Grotesque"/>
                <a:cs typeface="Darker Grotesque"/>
                <a:sym typeface="Darker Grotesque"/>
              </a:rPr>
              <a:t>Staying motivated and dedicated</a:t>
            </a:r>
            <a:endParaRPr sz="1600" b="1">
              <a:solidFill>
                <a:schemeClr val="dk1"/>
              </a:solidFill>
              <a:latin typeface="Darker Grotesque"/>
              <a:ea typeface="Darker Grotesque"/>
              <a:cs typeface="Darker Grotesque"/>
              <a:sym typeface="Darker Grotesque"/>
            </a:endParaRPr>
          </a:p>
          <a:p>
            <a:pPr marL="0" lvl="0" indent="0" algn="l" rtl="0">
              <a:spcBef>
                <a:spcPts val="0"/>
              </a:spcBef>
              <a:spcAft>
                <a:spcPts val="0"/>
              </a:spcAft>
              <a:buNone/>
            </a:pPr>
            <a:endParaRPr>
              <a:solidFill>
                <a:srgbClr val="5352EE"/>
              </a:solidFill>
              <a:latin typeface="Darker Grotesque"/>
              <a:ea typeface="Darker Grotesque"/>
              <a:cs typeface="Darker Grotesque"/>
              <a:sym typeface="Darker Grotesque"/>
            </a:endParaRPr>
          </a:p>
          <a:p>
            <a:pPr marL="0" lvl="0" indent="0" algn="l" rtl="0">
              <a:spcBef>
                <a:spcPts val="0"/>
              </a:spcBef>
              <a:spcAft>
                <a:spcPts val="0"/>
              </a:spcAft>
              <a:buNone/>
            </a:pPr>
            <a:endParaRPr>
              <a:solidFill>
                <a:srgbClr val="5352EE"/>
              </a:solidFill>
              <a:latin typeface="Darker Grotesque"/>
              <a:ea typeface="Darker Grotesque"/>
              <a:cs typeface="Darker Grotesque"/>
              <a:sym typeface="Darker Grotesque"/>
            </a:endParaRPr>
          </a:p>
        </p:txBody>
      </p:sp>
      <p:sp>
        <p:nvSpPr>
          <p:cNvPr id="1693" name="Google Shape;1693;p61"/>
          <p:cNvSpPr txBox="1"/>
          <p:nvPr/>
        </p:nvSpPr>
        <p:spPr>
          <a:xfrm>
            <a:off x="3607200" y="2321650"/>
            <a:ext cx="1948200" cy="16623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Font typeface="Darker Grotesque"/>
              <a:buChar char="●"/>
            </a:pPr>
            <a:r>
              <a:rPr lang="en" sz="1600" b="1">
                <a:solidFill>
                  <a:schemeClr val="dk1"/>
                </a:solidFill>
                <a:latin typeface="Darker Grotesque"/>
                <a:ea typeface="Darker Grotesque"/>
                <a:cs typeface="Darker Grotesque"/>
                <a:sym typeface="Darker Grotesque"/>
              </a:rPr>
              <a:t>Meet in-person (ideally)</a:t>
            </a:r>
            <a:endParaRPr sz="1000" b="1">
              <a:solidFill>
                <a:schemeClr val="dk1"/>
              </a:solidFill>
              <a:latin typeface="Darker Grotesque"/>
              <a:ea typeface="Darker Grotesque"/>
              <a:cs typeface="Darker Grotesque"/>
              <a:sym typeface="Darker Grotesque"/>
            </a:endParaRPr>
          </a:p>
          <a:p>
            <a:pPr marL="457200" lvl="0" indent="-330200" algn="l" rtl="0">
              <a:spcBef>
                <a:spcPts val="0"/>
              </a:spcBef>
              <a:spcAft>
                <a:spcPts val="0"/>
              </a:spcAft>
              <a:buClr>
                <a:schemeClr val="dk1"/>
              </a:buClr>
              <a:buSzPts val="1600"/>
              <a:buFont typeface="Darker Grotesque"/>
              <a:buChar char="●"/>
            </a:pPr>
            <a:r>
              <a:rPr lang="en" sz="1600" b="1">
                <a:solidFill>
                  <a:schemeClr val="dk1"/>
                </a:solidFill>
                <a:latin typeface="Darker Grotesque"/>
                <a:ea typeface="Darker Grotesque"/>
                <a:cs typeface="Darker Grotesque"/>
                <a:sym typeface="Darker Grotesque"/>
              </a:rPr>
              <a:t>Communicate regularly</a:t>
            </a:r>
            <a:endParaRPr sz="1000" b="1">
              <a:solidFill>
                <a:schemeClr val="dk1"/>
              </a:solidFill>
              <a:latin typeface="Darker Grotesque"/>
              <a:ea typeface="Darker Grotesque"/>
              <a:cs typeface="Darker Grotesque"/>
              <a:sym typeface="Darker Grotesque"/>
            </a:endParaRPr>
          </a:p>
          <a:p>
            <a:pPr marL="457200" lvl="0" indent="-330200" algn="l" rtl="0">
              <a:spcBef>
                <a:spcPts val="0"/>
              </a:spcBef>
              <a:spcAft>
                <a:spcPts val="0"/>
              </a:spcAft>
              <a:buClr>
                <a:schemeClr val="dk1"/>
              </a:buClr>
              <a:buSzPts val="1600"/>
              <a:buFont typeface="Darker Grotesque"/>
              <a:buChar char="●"/>
            </a:pPr>
            <a:r>
              <a:rPr lang="en" sz="1600" b="1">
                <a:solidFill>
                  <a:schemeClr val="dk1"/>
                </a:solidFill>
                <a:latin typeface="Darker Grotesque"/>
                <a:ea typeface="Darker Grotesque"/>
                <a:cs typeface="Darker Grotesque"/>
                <a:sym typeface="Darker Grotesque"/>
              </a:rPr>
              <a:t>Passion → Hard work</a:t>
            </a:r>
            <a:endParaRPr sz="1600" b="1">
              <a:solidFill>
                <a:schemeClr val="dk1"/>
              </a:solidFill>
              <a:latin typeface="Darker Grotesque"/>
              <a:ea typeface="Darker Grotesque"/>
              <a:cs typeface="Darker Grotesque"/>
              <a:sym typeface="Darker Grotesque"/>
            </a:endParaRPr>
          </a:p>
        </p:txBody>
      </p:sp>
      <p:sp>
        <p:nvSpPr>
          <p:cNvPr id="1694" name="Google Shape;1694;p61"/>
          <p:cNvSpPr txBox="1"/>
          <p:nvPr/>
        </p:nvSpPr>
        <p:spPr>
          <a:xfrm>
            <a:off x="5864650" y="1910638"/>
            <a:ext cx="2063700" cy="19086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Font typeface="Darker Grotesque"/>
              <a:buChar char="●"/>
            </a:pPr>
            <a:r>
              <a:rPr lang="en" sz="1600" b="1">
                <a:solidFill>
                  <a:schemeClr val="dk1"/>
                </a:solidFill>
                <a:latin typeface="Darker Grotesque"/>
                <a:ea typeface="Darker Grotesque"/>
                <a:cs typeface="Darker Grotesque"/>
                <a:sym typeface="Darker Grotesque"/>
              </a:rPr>
              <a:t>Persisting through pandemic</a:t>
            </a:r>
            <a:endParaRPr sz="1600" b="1">
              <a:solidFill>
                <a:schemeClr val="dk1"/>
              </a:solidFill>
              <a:latin typeface="Darker Grotesque"/>
              <a:ea typeface="Darker Grotesque"/>
              <a:cs typeface="Darker Grotesque"/>
              <a:sym typeface="Darker Grotesque"/>
            </a:endParaRPr>
          </a:p>
          <a:p>
            <a:pPr marL="457200" lvl="0" indent="-330200" algn="l" rtl="0">
              <a:spcBef>
                <a:spcPts val="0"/>
              </a:spcBef>
              <a:spcAft>
                <a:spcPts val="0"/>
              </a:spcAft>
              <a:buClr>
                <a:schemeClr val="dk1"/>
              </a:buClr>
              <a:buSzPts val="1600"/>
              <a:buFont typeface="Darker Grotesque"/>
              <a:buChar char="●"/>
            </a:pPr>
            <a:r>
              <a:rPr lang="en" sz="1600" b="1">
                <a:solidFill>
                  <a:schemeClr val="dk1"/>
                </a:solidFill>
                <a:latin typeface="Darker Grotesque"/>
                <a:ea typeface="Darker Grotesque"/>
                <a:cs typeface="Darker Grotesque"/>
                <a:sym typeface="Darker Grotesque"/>
              </a:rPr>
              <a:t>Launched website and contest</a:t>
            </a:r>
            <a:endParaRPr sz="1600" b="1">
              <a:solidFill>
                <a:schemeClr val="dk1"/>
              </a:solidFill>
              <a:latin typeface="Darker Grotesque"/>
              <a:ea typeface="Darker Grotesque"/>
              <a:cs typeface="Darker Grotesque"/>
              <a:sym typeface="Darker Grotesque"/>
            </a:endParaRPr>
          </a:p>
          <a:p>
            <a:pPr marL="457200" lvl="0" indent="-330200" algn="l" rtl="0">
              <a:spcBef>
                <a:spcPts val="0"/>
              </a:spcBef>
              <a:spcAft>
                <a:spcPts val="0"/>
              </a:spcAft>
              <a:buClr>
                <a:schemeClr val="dk1"/>
              </a:buClr>
              <a:buSzPts val="1600"/>
              <a:buFont typeface="Darker Grotesque"/>
              <a:buChar char="●"/>
            </a:pPr>
            <a:r>
              <a:rPr lang="en" sz="1600" b="1">
                <a:solidFill>
                  <a:schemeClr val="dk1"/>
                </a:solidFill>
                <a:latin typeface="Darker Grotesque"/>
                <a:ea typeface="Darker Grotesque"/>
                <a:cs typeface="Darker Grotesque"/>
                <a:sym typeface="Darker Grotesque"/>
              </a:rPr>
              <a:t>Reaching thousands of people </a:t>
            </a:r>
            <a:endParaRPr sz="1600" b="1">
              <a:solidFill>
                <a:schemeClr val="dk1"/>
              </a:solidFill>
              <a:latin typeface="Darker Grotesque"/>
              <a:ea typeface="Darker Grotesque"/>
              <a:cs typeface="Darker Grotesque"/>
              <a:sym typeface="Darker Grotesque"/>
            </a:endParaRPr>
          </a:p>
        </p:txBody>
      </p:sp>
      <p:sp>
        <p:nvSpPr>
          <p:cNvPr id="1695" name="Google Shape;1695;p61"/>
          <p:cNvSpPr txBox="1">
            <a:spLocks noGrp="1"/>
          </p:cNvSpPr>
          <p:nvPr>
            <p:ph type="title"/>
          </p:nvPr>
        </p:nvSpPr>
        <p:spPr>
          <a:xfrm>
            <a:off x="-170930" y="1084650"/>
            <a:ext cx="473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CHALLENGES</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62"/>
          <p:cNvSpPr txBox="1">
            <a:spLocks noGrp="1"/>
          </p:cNvSpPr>
          <p:nvPr>
            <p:ph type="title"/>
          </p:nvPr>
        </p:nvSpPr>
        <p:spPr>
          <a:xfrm>
            <a:off x="1502800" y="1370700"/>
            <a:ext cx="6130500" cy="25293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200" b="0"/>
              <a:t>Special thanks to our individual and </a:t>
            </a:r>
            <a:endParaRPr sz="2200" b="0"/>
          </a:p>
          <a:p>
            <a:pPr marL="0" lvl="0" indent="0" algn="ctr" rtl="0">
              <a:lnSpc>
                <a:spcPct val="115000"/>
              </a:lnSpc>
              <a:spcBef>
                <a:spcPts val="0"/>
              </a:spcBef>
              <a:spcAft>
                <a:spcPts val="0"/>
              </a:spcAft>
              <a:buNone/>
            </a:pPr>
            <a:r>
              <a:rPr lang="en" sz="2200" b="0"/>
              <a:t>team mentors, as well as all of the adults in the Future Star Program for organizing this program and for providing us </a:t>
            </a:r>
            <a:endParaRPr sz="2200" b="0"/>
          </a:p>
          <a:p>
            <a:pPr marL="0" lvl="0" indent="0" algn="ctr" rtl="0">
              <a:lnSpc>
                <a:spcPct val="115000"/>
              </a:lnSpc>
              <a:spcBef>
                <a:spcPts val="0"/>
              </a:spcBef>
              <a:spcAft>
                <a:spcPts val="0"/>
              </a:spcAft>
              <a:buNone/>
            </a:pPr>
            <a:r>
              <a:rPr lang="en" sz="2200" b="0"/>
              <a:t>with support, guidance, and </a:t>
            </a:r>
            <a:endParaRPr sz="2200" b="0"/>
          </a:p>
          <a:p>
            <a:pPr marL="0" lvl="0" indent="0" algn="ctr" rtl="0">
              <a:lnSpc>
                <a:spcPct val="115000"/>
              </a:lnSpc>
              <a:spcBef>
                <a:spcPts val="0"/>
              </a:spcBef>
              <a:spcAft>
                <a:spcPts val="0"/>
              </a:spcAft>
              <a:buNone/>
            </a:pPr>
            <a:r>
              <a:rPr lang="en" sz="2200" b="0"/>
              <a:t>encouragement!</a:t>
            </a:r>
            <a:endParaRPr sz="2200" b="0"/>
          </a:p>
        </p:txBody>
      </p:sp>
      <p:grpSp>
        <p:nvGrpSpPr>
          <p:cNvPr id="1701" name="Google Shape;1701;p62"/>
          <p:cNvGrpSpPr/>
          <p:nvPr/>
        </p:nvGrpSpPr>
        <p:grpSpPr>
          <a:xfrm>
            <a:off x="459624" y="1652622"/>
            <a:ext cx="1074309" cy="356822"/>
            <a:chOff x="1725115" y="1291147"/>
            <a:chExt cx="519090" cy="172403"/>
          </a:xfrm>
        </p:grpSpPr>
        <p:sp>
          <p:nvSpPr>
            <p:cNvPr id="1702" name="Google Shape;1702;p62"/>
            <p:cNvSpPr/>
            <p:nvPr/>
          </p:nvSpPr>
          <p:spPr>
            <a:xfrm>
              <a:off x="1725115" y="1291147"/>
              <a:ext cx="519090" cy="172403"/>
            </a:xfrm>
            <a:custGeom>
              <a:avLst/>
              <a:gdLst/>
              <a:ahLst/>
              <a:cxnLst/>
              <a:rect l="l" t="t" r="r" b="b"/>
              <a:pathLst>
                <a:path w="28959" h="9618" extrusionOk="0">
                  <a:moveTo>
                    <a:pt x="18640" y="1"/>
                  </a:moveTo>
                  <a:cubicBezTo>
                    <a:pt x="16417" y="1"/>
                    <a:pt x="14193" y="709"/>
                    <a:pt x="12640" y="1957"/>
                  </a:cubicBezTo>
                  <a:cubicBezTo>
                    <a:pt x="11219" y="3097"/>
                    <a:pt x="9782" y="4972"/>
                    <a:pt x="9291" y="6953"/>
                  </a:cubicBezTo>
                  <a:cubicBezTo>
                    <a:pt x="8237" y="6100"/>
                    <a:pt x="6888" y="5651"/>
                    <a:pt x="5543" y="5651"/>
                  </a:cubicBezTo>
                  <a:cubicBezTo>
                    <a:pt x="5009" y="5651"/>
                    <a:pt x="4476" y="5722"/>
                    <a:pt x="3962" y="5867"/>
                  </a:cubicBezTo>
                  <a:cubicBezTo>
                    <a:pt x="2139" y="6392"/>
                    <a:pt x="632" y="7830"/>
                    <a:pt x="1" y="9618"/>
                  </a:cubicBezTo>
                  <a:lnTo>
                    <a:pt x="28959" y="9529"/>
                  </a:lnTo>
                  <a:cubicBezTo>
                    <a:pt x="28451" y="5937"/>
                    <a:pt x="26348" y="3027"/>
                    <a:pt x="23227" y="1186"/>
                  </a:cubicBezTo>
                  <a:cubicBezTo>
                    <a:pt x="21870" y="374"/>
                    <a:pt x="20255" y="1"/>
                    <a:pt x="18640" y="1"/>
                  </a:cubicBezTo>
                  <a:close/>
                </a:path>
              </a:pathLst>
            </a:custGeom>
            <a:solidFill>
              <a:schemeClr val="dk2"/>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2"/>
            <p:cNvSpPr/>
            <p:nvPr/>
          </p:nvSpPr>
          <p:spPr>
            <a:xfrm>
              <a:off x="1953865" y="1296811"/>
              <a:ext cx="269951" cy="147971"/>
            </a:xfrm>
            <a:custGeom>
              <a:avLst/>
              <a:gdLst/>
              <a:ahLst/>
              <a:cxnLst/>
              <a:rect l="l" t="t" r="r" b="b"/>
              <a:pathLst>
                <a:path w="15060" h="8255" extrusionOk="0">
                  <a:moveTo>
                    <a:pt x="5623" y="1"/>
                  </a:moveTo>
                  <a:cubicBezTo>
                    <a:pt x="5130" y="1"/>
                    <a:pt x="4634" y="39"/>
                    <a:pt x="4138" y="117"/>
                  </a:cubicBezTo>
                  <a:cubicBezTo>
                    <a:pt x="2964" y="292"/>
                    <a:pt x="1789" y="783"/>
                    <a:pt x="1036" y="1694"/>
                  </a:cubicBezTo>
                  <a:cubicBezTo>
                    <a:pt x="265" y="2606"/>
                    <a:pt x="1" y="3973"/>
                    <a:pt x="580" y="5025"/>
                  </a:cubicBezTo>
                  <a:cubicBezTo>
                    <a:pt x="1036" y="5848"/>
                    <a:pt x="1929" y="6339"/>
                    <a:pt x="2789" y="6724"/>
                  </a:cubicBezTo>
                  <a:cubicBezTo>
                    <a:pt x="5102" y="7736"/>
                    <a:pt x="7623" y="8255"/>
                    <a:pt x="10136" y="8255"/>
                  </a:cubicBezTo>
                  <a:cubicBezTo>
                    <a:pt x="10803" y="8255"/>
                    <a:pt x="11469" y="8218"/>
                    <a:pt x="12131" y="8145"/>
                  </a:cubicBezTo>
                  <a:cubicBezTo>
                    <a:pt x="12692" y="8075"/>
                    <a:pt x="13253" y="7986"/>
                    <a:pt x="13744" y="7759"/>
                  </a:cubicBezTo>
                  <a:cubicBezTo>
                    <a:pt x="14235" y="7514"/>
                    <a:pt x="14673" y="7093"/>
                    <a:pt x="14831" y="6567"/>
                  </a:cubicBezTo>
                  <a:cubicBezTo>
                    <a:pt x="15059" y="5761"/>
                    <a:pt x="14603" y="4920"/>
                    <a:pt x="14077" y="4253"/>
                  </a:cubicBezTo>
                  <a:cubicBezTo>
                    <a:pt x="12036" y="1664"/>
                    <a:pt x="8896" y="1"/>
                    <a:pt x="5623" y="1"/>
                  </a:cubicBezTo>
                  <a:close/>
                </a:path>
              </a:pathLst>
            </a:custGeom>
            <a:solidFill>
              <a:schemeClr val="accent1"/>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2"/>
            <p:cNvSpPr/>
            <p:nvPr/>
          </p:nvSpPr>
          <p:spPr>
            <a:xfrm>
              <a:off x="1773837" y="1396227"/>
              <a:ext cx="83907" cy="48523"/>
            </a:xfrm>
            <a:custGeom>
              <a:avLst/>
              <a:gdLst/>
              <a:ahLst/>
              <a:cxnLst/>
              <a:rect l="l" t="t" r="r" b="b"/>
              <a:pathLst>
                <a:path w="4681" h="2707" extrusionOk="0">
                  <a:moveTo>
                    <a:pt x="2283" y="0"/>
                  </a:moveTo>
                  <a:cubicBezTo>
                    <a:pt x="1541" y="0"/>
                    <a:pt x="523" y="100"/>
                    <a:pt x="228" y="530"/>
                  </a:cubicBezTo>
                  <a:cubicBezTo>
                    <a:pt x="1" y="881"/>
                    <a:pt x="17" y="1372"/>
                    <a:pt x="228" y="1722"/>
                  </a:cubicBezTo>
                  <a:cubicBezTo>
                    <a:pt x="438" y="2090"/>
                    <a:pt x="807" y="2353"/>
                    <a:pt x="1193" y="2494"/>
                  </a:cubicBezTo>
                  <a:cubicBezTo>
                    <a:pt x="1595" y="2634"/>
                    <a:pt x="2016" y="2669"/>
                    <a:pt x="2436" y="2686"/>
                  </a:cubicBezTo>
                  <a:cubicBezTo>
                    <a:pt x="2577" y="2698"/>
                    <a:pt x="2718" y="2706"/>
                    <a:pt x="2858" y="2706"/>
                  </a:cubicBezTo>
                  <a:cubicBezTo>
                    <a:pt x="3119" y="2706"/>
                    <a:pt x="3377" y="2678"/>
                    <a:pt x="3628" y="2599"/>
                  </a:cubicBezTo>
                  <a:cubicBezTo>
                    <a:pt x="4014" y="2475"/>
                    <a:pt x="4383" y="2195"/>
                    <a:pt x="4523" y="1828"/>
                  </a:cubicBezTo>
                  <a:cubicBezTo>
                    <a:pt x="4680" y="1372"/>
                    <a:pt x="4505" y="846"/>
                    <a:pt x="4154" y="512"/>
                  </a:cubicBezTo>
                  <a:cubicBezTo>
                    <a:pt x="3804" y="197"/>
                    <a:pt x="3331" y="40"/>
                    <a:pt x="2857" y="21"/>
                  </a:cubicBezTo>
                  <a:cubicBezTo>
                    <a:pt x="2710" y="9"/>
                    <a:pt x="2509" y="0"/>
                    <a:pt x="2283" y="0"/>
                  </a:cubicBezTo>
                  <a:close/>
                </a:path>
              </a:pathLst>
            </a:custGeom>
            <a:solidFill>
              <a:schemeClr val="accent1"/>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62"/>
          <p:cNvGrpSpPr/>
          <p:nvPr/>
        </p:nvGrpSpPr>
        <p:grpSpPr>
          <a:xfrm>
            <a:off x="7613138" y="901175"/>
            <a:ext cx="809645" cy="537909"/>
            <a:chOff x="1082550" y="590325"/>
            <a:chExt cx="586954" cy="389958"/>
          </a:xfrm>
        </p:grpSpPr>
        <p:sp>
          <p:nvSpPr>
            <p:cNvPr id="1706" name="Google Shape;1706;p62"/>
            <p:cNvSpPr/>
            <p:nvPr/>
          </p:nvSpPr>
          <p:spPr>
            <a:xfrm>
              <a:off x="1082550" y="590325"/>
              <a:ext cx="586954" cy="389958"/>
            </a:xfrm>
            <a:custGeom>
              <a:avLst/>
              <a:gdLst/>
              <a:ahLst/>
              <a:cxnLst/>
              <a:rect l="l" t="t" r="r" b="b"/>
              <a:pathLst>
                <a:path w="32745" h="21755" extrusionOk="0">
                  <a:moveTo>
                    <a:pt x="4610" y="0"/>
                  </a:moveTo>
                  <a:cubicBezTo>
                    <a:pt x="2069" y="0"/>
                    <a:pt x="1" y="2068"/>
                    <a:pt x="1" y="4611"/>
                  </a:cubicBezTo>
                  <a:lnTo>
                    <a:pt x="1" y="17143"/>
                  </a:lnTo>
                  <a:cubicBezTo>
                    <a:pt x="1" y="19686"/>
                    <a:pt x="2069" y="21754"/>
                    <a:pt x="4610" y="21754"/>
                  </a:cubicBezTo>
                  <a:lnTo>
                    <a:pt x="28134" y="21754"/>
                  </a:lnTo>
                  <a:cubicBezTo>
                    <a:pt x="30677" y="21754"/>
                    <a:pt x="32745" y="19686"/>
                    <a:pt x="32745" y="17143"/>
                  </a:cubicBezTo>
                  <a:lnTo>
                    <a:pt x="32745" y="4611"/>
                  </a:lnTo>
                  <a:cubicBezTo>
                    <a:pt x="32745" y="2068"/>
                    <a:pt x="30677" y="0"/>
                    <a:pt x="28134" y="0"/>
                  </a:cubicBezTo>
                  <a:close/>
                </a:path>
              </a:pathLst>
            </a:custGeom>
            <a:solidFill>
              <a:schemeClr val="accent3"/>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2"/>
            <p:cNvSpPr/>
            <p:nvPr/>
          </p:nvSpPr>
          <p:spPr>
            <a:xfrm>
              <a:off x="1322916" y="712237"/>
              <a:ext cx="126658" cy="146125"/>
            </a:xfrm>
            <a:custGeom>
              <a:avLst/>
              <a:gdLst/>
              <a:ahLst/>
              <a:cxnLst/>
              <a:rect l="l" t="t" r="r" b="b"/>
              <a:pathLst>
                <a:path w="7066" h="8152" extrusionOk="0">
                  <a:moveTo>
                    <a:pt x="1" y="0"/>
                  </a:moveTo>
                  <a:lnTo>
                    <a:pt x="1" y="4067"/>
                  </a:lnTo>
                  <a:lnTo>
                    <a:pt x="1" y="8152"/>
                  </a:lnTo>
                  <a:lnTo>
                    <a:pt x="3542" y="6119"/>
                  </a:lnTo>
                  <a:lnTo>
                    <a:pt x="7066" y="4067"/>
                  </a:lnTo>
                  <a:lnTo>
                    <a:pt x="3542" y="2034"/>
                  </a:lnTo>
                  <a:lnTo>
                    <a:pt x="1" y="0"/>
                  </a:lnTo>
                  <a:close/>
                </a:path>
              </a:pathLst>
            </a:custGeom>
            <a:solidFill>
              <a:srgbClr val="FFFFFF"/>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8" name="Google Shape;1708;p62"/>
          <p:cNvGrpSpPr/>
          <p:nvPr/>
        </p:nvGrpSpPr>
        <p:grpSpPr>
          <a:xfrm>
            <a:off x="7360408" y="3015703"/>
            <a:ext cx="761142" cy="252794"/>
            <a:chOff x="1725115" y="1291147"/>
            <a:chExt cx="519090" cy="172403"/>
          </a:xfrm>
        </p:grpSpPr>
        <p:sp>
          <p:nvSpPr>
            <p:cNvPr id="1709" name="Google Shape;1709;p62"/>
            <p:cNvSpPr/>
            <p:nvPr/>
          </p:nvSpPr>
          <p:spPr>
            <a:xfrm>
              <a:off x="1725115" y="1291147"/>
              <a:ext cx="519090" cy="172403"/>
            </a:xfrm>
            <a:custGeom>
              <a:avLst/>
              <a:gdLst/>
              <a:ahLst/>
              <a:cxnLst/>
              <a:rect l="l" t="t" r="r" b="b"/>
              <a:pathLst>
                <a:path w="28959" h="9618" extrusionOk="0">
                  <a:moveTo>
                    <a:pt x="18640" y="1"/>
                  </a:moveTo>
                  <a:cubicBezTo>
                    <a:pt x="16417" y="1"/>
                    <a:pt x="14193" y="709"/>
                    <a:pt x="12640" y="1957"/>
                  </a:cubicBezTo>
                  <a:cubicBezTo>
                    <a:pt x="11219" y="3097"/>
                    <a:pt x="9782" y="4972"/>
                    <a:pt x="9291" y="6953"/>
                  </a:cubicBezTo>
                  <a:cubicBezTo>
                    <a:pt x="8237" y="6100"/>
                    <a:pt x="6888" y="5651"/>
                    <a:pt x="5543" y="5651"/>
                  </a:cubicBezTo>
                  <a:cubicBezTo>
                    <a:pt x="5009" y="5651"/>
                    <a:pt x="4476" y="5722"/>
                    <a:pt x="3962" y="5867"/>
                  </a:cubicBezTo>
                  <a:cubicBezTo>
                    <a:pt x="2139" y="6392"/>
                    <a:pt x="632" y="7830"/>
                    <a:pt x="1" y="9618"/>
                  </a:cubicBezTo>
                  <a:lnTo>
                    <a:pt x="28959" y="9529"/>
                  </a:lnTo>
                  <a:cubicBezTo>
                    <a:pt x="28451" y="5937"/>
                    <a:pt x="26348" y="3027"/>
                    <a:pt x="23227" y="1186"/>
                  </a:cubicBezTo>
                  <a:cubicBezTo>
                    <a:pt x="21870" y="374"/>
                    <a:pt x="20255" y="1"/>
                    <a:pt x="18640" y="1"/>
                  </a:cubicBezTo>
                  <a:close/>
                </a:path>
              </a:pathLst>
            </a:custGeom>
            <a:solidFill>
              <a:schemeClr val="lt2"/>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2"/>
            <p:cNvSpPr/>
            <p:nvPr/>
          </p:nvSpPr>
          <p:spPr>
            <a:xfrm>
              <a:off x="1953865" y="1296811"/>
              <a:ext cx="269951" cy="147971"/>
            </a:xfrm>
            <a:custGeom>
              <a:avLst/>
              <a:gdLst/>
              <a:ahLst/>
              <a:cxnLst/>
              <a:rect l="l" t="t" r="r" b="b"/>
              <a:pathLst>
                <a:path w="15060" h="8255" extrusionOk="0">
                  <a:moveTo>
                    <a:pt x="5623" y="1"/>
                  </a:moveTo>
                  <a:cubicBezTo>
                    <a:pt x="5130" y="1"/>
                    <a:pt x="4634" y="39"/>
                    <a:pt x="4138" y="117"/>
                  </a:cubicBezTo>
                  <a:cubicBezTo>
                    <a:pt x="2964" y="292"/>
                    <a:pt x="1789" y="783"/>
                    <a:pt x="1036" y="1694"/>
                  </a:cubicBezTo>
                  <a:cubicBezTo>
                    <a:pt x="265" y="2606"/>
                    <a:pt x="1" y="3973"/>
                    <a:pt x="580" y="5025"/>
                  </a:cubicBezTo>
                  <a:cubicBezTo>
                    <a:pt x="1036" y="5848"/>
                    <a:pt x="1929" y="6339"/>
                    <a:pt x="2789" y="6724"/>
                  </a:cubicBezTo>
                  <a:cubicBezTo>
                    <a:pt x="5102" y="7736"/>
                    <a:pt x="7623" y="8255"/>
                    <a:pt x="10136" y="8255"/>
                  </a:cubicBezTo>
                  <a:cubicBezTo>
                    <a:pt x="10803" y="8255"/>
                    <a:pt x="11469" y="8218"/>
                    <a:pt x="12131" y="8145"/>
                  </a:cubicBezTo>
                  <a:cubicBezTo>
                    <a:pt x="12692" y="8075"/>
                    <a:pt x="13253" y="7986"/>
                    <a:pt x="13744" y="7759"/>
                  </a:cubicBezTo>
                  <a:cubicBezTo>
                    <a:pt x="14235" y="7514"/>
                    <a:pt x="14673" y="7093"/>
                    <a:pt x="14831" y="6567"/>
                  </a:cubicBezTo>
                  <a:cubicBezTo>
                    <a:pt x="15059" y="5761"/>
                    <a:pt x="14603" y="4920"/>
                    <a:pt x="14077" y="4253"/>
                  </a:cubicBezTo>
                  <a:cubicBezTo>
                    <a:pt x="12036" y="1664"/>
                    <a:pt x="8896" y="1"/>
                    <a:pt x="5623" y="1"/>
                  </a:cubicBezTo>
                  <a:close/>
                </a:path>
              </a:pathLst>
            </a:custGeom>
            <a:solidFill>
              <a:schemeClr val="dk2"/>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2"/>
            <p:cNvSpPr/>
            <p:nvPr/>
          </p:nvSpPr>
          <p:spPr>
            <a:xfrm>
              <a:off x="1773837" y="1396227"/>
              <a:ext cx="83907" cy="48523"/>
            </a:xfrm>
            <a:custGeom>
              <a:avLst/>
              <a:gdLst/>
              <a:ahLst/>
              <a:cxnLst/>
              <a:rect l="l" t="t" r="r" b="b"/>
              <a:pathLst>
                <a:path w="4681" h="2707" extrusionOk="0">
                  <a:moveTo>
                    <a:pt x="2283" y="0"/>
                  </a:moveTo>
                  <a:cubicBezTo>
                    <a:pt x="1541" y="0"/>
                    <a:pt x="523" y="100"/>
                    <a:pt x="228" y="530"/>
                  </a:cubicBezTo>
                  <a:cubicBezTo>
                    <a:pt x="1" y="881"/>
                    <a:pt x="17" y="1372"/>
                    <a:pt x="228" y="1722"/>
                  </a:cubicBezTo>
                  <a:cubicBezTo>
                    <a:pt x="438" y="2090"/>
                    <a:pt x="807" y="2353"/>
                    <a:pt x="1193" y="2494"/>
                  </a:cubicBezTo>
                  <a:cubicBezTo>
                    <a:pt x="1595" y="2634"/>
                    <a:pt x="2016" y="2669"/>
                    <a:pt x="2436" y="2686"/>
                  </a:cubicBezTo>
                  <a:cubicBezTo>
                    <a:pt x="2577" y="2698"/>
                    <a:pt x="2718" y="2706"/>
                    <a:pt x="2858" y="2706"/>
                  </a:cubicBezTo>
                  <a:cubicBezTo>
                    <a:pt x="3119" y="2706"/>
                    <a:pt x="3377" y="2678"/>
                    <a:pt x="3628" y="2599"/>
                  </a:cubicBezTo>
                  <a:cubicBezTo>
                    <a:pt x="4014" y="2475"/>
                    <a:pt x="4383" y="2195"/>
                    <a:pt x="4523" y="1828"/>
                  </a:cubicBezTo>
                  <a:cubicBezTo>
                    <a:pt x="4680" y="1372"/>
                    <a:pt x="4505" y="846"/>
                    <a:pt x="4154" y="512"/>
                  </a:cubicBezTo>
                  <a:cubicBezTo>
                    <a:pt x="3804" y="197"/>
                    <a:pt x="3331" y="40"/>
                    <a:pt x="2857" y="21"/>
                  </a:cubicBezTo>
                  <a:cubicBezTo>
                    <a:pt x="2710" y="9"/>
                    <a:pt x="2509" y="0"/>
                    <a:pt x="2283" y="0"/>
                  </a:cubicBezTo>
                  <a:close/>
                </a:path>
              </a:pathLst>
            </a:custGeom>
            <a:solidFill>
              <a:schemeClr val="dk2"/>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62"/>
          <p:cNvGrpSpPr/>
          <p:nvPr/>
        </p:nvGrpSpPr>
        <p:grpSpPr>
          <a:xfrm>
            <a:off x="7252065" y="575147"/>
            <a:ext cx="620134" cy="233914"/>
            <a:chOff x="6872640" y="3300197"/>
            <a:chExt cx="620134" cy="233914"/>
          </a:xfrm>
        </p:grpSpPr>
        <p:sp>
          <p:nvSpPr>
            <p:cNvPr id="1713" name="Google Shape;1713;p62"/>
            <p:cNvSpPr/>
            <p:nvPr/>
          </p:nvSpPr>
          <p:spPr>
            <a:xfrm>
              <a:off x="7282174" y="3300197"/>
              <a:ext cx="210600" cy="2106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2"/>
            <p:cNvSpPr/>
            <p:nvPr/>
          </p:nvSpPr>
          <p:spPr>
            <a:xfrm>
              <a:off x="6872640" y="3488811"/>
              <a:ext cx="45300" cy="45300"/>
            </a:xfrm>
            <a:prstGeom prst="ellipse">
              <a:avLst/>
            </a:prstGeom>
            <a:solidFill>
              <a:schemeClr val="lt1"/>
            </a:soli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5" name="Google Shape;1715;p62"/>
          <p:cNvGrpSpPr/>
          <p:nvPr/>
        </p:nvGrpSpPr>
        <p:grpSpPr>
          <a:xfrm rot="1719536">
            <a:off x="2327205" y="4026362"/>
            <a:ext cx="575168" cy="188877"/>
            <a:chOff x="6872640" y="3345236"/>
            <a:chExt cx="575161" cy="188875"/>
          </a:xfrm>
        </p:grpSpPr>
        <p:sp>
          <p:nvSpPr>
            <p:cNvPr id="1716" name="Google Shape;1716;p62"/>
            <p:cNvSpPr/>
            <p:nvPr/>
          </p:nvSpPr>
          <p:spPr>
            <a:xfrm>
              <a:off x="7327202" y="3345236"/>
              <a:ext cx="120600" cy="1206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2"/>
            <p:cNvSpPr/>
            <p:nvPr/>
          </p:nvSpPr>
          <p:spPr>
            <a:xfrm>
              <a:off x="6872640" y="3488811"/>
              <a:ext cx="45300" cy="45300"/>
            </a:xfrm>
            <a:prstGeom prst="ellipse">
              <a:avLst/>
            </a:prstGeom>
            <a:solidFill>
              <a:schemeClr val="lt1"/>
            </a:soli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62"/>
          <p:cNvGrpSpPr/>
          <p:nvPr/>
        </p:nvGrpSpPr>
        <p:grpSpPr>
          <a:xfrm>
            <a:off x="1161595" y="2977127"/>
            <a:ext cx="924185" cy="1323604"/>
            <a:chOff x="5116556" y="2401406"/>
            <a:chExt cx="693937" cy="993846"/>
          </a:xfrm>
        </p:grpSpPr>
        <p:sp>
          <p:nvSpPr>
            <p:cNvPr id="1719" name="Google Shape;1719;p62"/>
            <p:cNvSpPr/>
            <p:nvPr/>
          </p:nvSpPr>
          <p:spPr>
            <a:xfrm>
              <a:off x="5116556" y="2401406"/>
              <a:ext cx="693937" cy="993846"/>
            </a:xfrm>
            <a:custGeom>
              <a:avLst/>
              <a:gdLst/>
              <a:ahLst/>
              <a:cxnLst/>
              <a:rect l="l" t="t" r="r" b="b"/>
              <a:pathLst>
                <a:path w="59655" h="85437" extrusionOk="0">
                  <a:moveTo>
                    <a:pt x="1194" y="1"/>
                  </a:moveTo>
                  <a:cubicBezTo>
                    <a:pt x="529" y="1"/>
                    <a:pt x="1" y="548"/>
                    <a:pt x="1" y="1194"/>
                  </a:cubicBezTo>
                  <a:lnTo>
                    <a:pt x="1" y="84224"/>
                  </a:lnTo>
                  <a:cubicBezTo>
                    <a:pt x="1" y="84889"/>
                    <a:pt x="529" y="85436"/>
                    <a:pt x="1194" y="85436"/>
                  </a:cubicBezTo>
                  <a:lnTo>
                    <a:pt x="58463" y="85436"/>
                  </a:lnTo>
                  <a:cubicBezTo>
                    <a:pt x="59128" y="85436"/>
                    <a:pt x="59655" y="84889"/>
                    <a:pt x="59655" y="84224"/>
                  </a:cubicBezTo>
                  <a:lnTo>
                    <a:pt x="59655" y="1194"/>
                  </a:lnTo>
                  <a:cubicBezTo>
                    <a:pt x="59655" y="548"/>
                    <a:pt x="59128" y="1"/>
                    <a:pt x="58463" y="1"/>
                  </a:cubicBezTo>
                  <a:close/>
                </a:path>
              </a:pathLst>
            </a:custGeom>
            <a:solidFill>
              <a:schemeClr val="accent6"/>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2"/>
            <p:cNvSpPr/>
            <p:nvPr/>
          </p:nvSpPr>
          <p:spPr>
            <a:xfrm>
              <a:off x="5208650" y="2996199"/>
              <a:ext cx="509992" cy="35712"/>
            </a:xfrm>
            <a:custGeom>
              <a:avLst/>
              <a:gdLst/>
              <a:ahLst/>
              <a:cxnLst/>
              <a:rect l="l" t="t" r="r" b="b"/>
              <a:pathLst>
                <a:path w="43842" h="3070" extrusionOk="0">
                  <a:moveTo>
                    <a:pt x="1525" y="1"/>
                  </a:moveTo>
                  <a:cubicBezTo>
                    <a:pt x="684" y="1"/>
                    <a:pt x="1" y="685"/>
                    <a:pt x="1" y="1525"/>
                  </a:cubicBezTo>
                  <a:cubicBezTo>
                    <a:pt x="1" y="2385"/>
                    <a:pt x="684" y="3070"/>
                    <a:pt x="1525" y="3070"/>
                  </a:cubicBezTo>
                  <a:lnTo>
                    <a:pt x="42298" y="3070"/>
                  </a:lnTo>
                  <a:cubicBezTo>
                    <a:pt x="43138" y="3070"/>
                    <a:pt x="43841" y="2385"/>
                    <a:pt x="43841" y="1525"/>
                  </a:cubicBezTo>
                  <a:cubicBezTo>
                    <a:pt x="43841" y="685"/>
                    <a:pt x="43138" y="1"/>
                    <a:pt x="42298" y="1"/>
                  </a:cubicBezTo>
                  <a:close/>
                </a:path>
              </a:pathLst>
            </a:custGeom>
            <a:solidFill>
              <a:schemeClr val="accent6"/>
            </a:solidFill>
            <a:ln>
              <a:noFill/>
            </a:ln>
            <a:effectLst>
              <a:outerShdw blurRad="57150" dist="19050" dir="2340000" algn="bl" rotWithShape="0">
                <a:schemeClr val="dk1">
                  <a:alpha val="18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2"/>
            <p:cNvSpPr/>
            <p:nvPr/>
          </p:nvSpPr>
          <p:spPr>
            <a:xfrm>
              <a:off x="5208650" y="3268818"/>
              <a:ext cx="242386" cy="35933"/>
            </a:xfrm>
            <a:custGeom>
              <a:avLst/>
              <a:gdLst/>
              <a:ahLst/>
              <a:cxnLst/>
              <a:rect l="l" t="t" r="r" b="b"/>
              <a:pathLst>
                <a:path w="20837" h="3089" extrusionOk="0">
                  <a:moveTo>
                    <a:pt x="1525" y="1"/>
                  </a:moveTo>
                  <a:cubicBezTo>
                    <a:pt x="684" y="1"/>
                    <a:pt x="1" y="684"/>
                    <a:pt x="1" y="1544"/>
                  </a:cubicBezTo>
                  <a:cubicBezTo>
                    <a:pt x="1" y="2385"/>
                    <a:pt x="684" y="3089"/>
                    <a:pt x="1525" y="3089"/>
                  </a:cubicBezTo>
                  <a:lnTo>
                    <a:pt x="19292" y="3089"/>
                  </a:lnTo>
                  <a:cubicBezTo>
                    <a:pt x="20152" y="3089"/>
                    <a:pt x="20837" y="2385"/>
                    <a:pt x="20837" y="1544"/>
                  </a:cubicBezTo>
                  <a:cubicBezTo>
                    <a:pt x="20837" y="684"/>
                    <a:pt x="20152" y="1"/>
                    <a:pt x="19292" y="1"/>
                  </a:cubicBezTo>
                  <a:close/>
                </a:path>
              </a:pathLst>
            </a:custGeom>
            <a:solidFill>
              <a:schemeClr val="accent6"/>
            </a:solidFill>
            <a:ln>
              <a:noFill/>
            </a:ln>
            <a:effectLst>
              <a:outerShdw blurRad="57150" dist="19050" dir="2340000" algn="bl" rotWithShape="0">
                <a:schemeClr val="dk1">
                  <a:alpha val="18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2"/>
            <p:cNvSpPr/>
            <p:nvPr/>
          </p:nvSpPr>
          <p:spPr>
            <a:xfrm>
              <a:off x="5208650" y="3086932"/>
              <a:ext cx="509992" cy="35933"/>
            </a:xfrm>
            <a:custGeom>
              <a:avLst/>
              <a:gdLst/>
              <a:ahLst/>
              <a:cxnLst/>
              <a:rect l="l" t="t" r="r" b="b"/>
              <a:pathLst>
                <a:path w="43842" h="3089" extrusionOk="0">
                  <a:moveTo>
                    <a:pt x="1525" y="0"/>
                  </a:moveTo>
                  <a:cubicBezTo>
                    <a:pt x="684" y="0"/>
                    <a:pt x="1" y="704"/>
                    <a:pt x="1" y="1543"/>
                  </a:cubicBezTo>
                  <a:cubicBezTo>
                    <a:pt x="1" y="2403"/>
                    <a:pt x="684" y="3088"/>
                    <a:pt x="1525" y="3088"/>
                  </a:cubicBezTo>
                  <a:lnTo>
                    <a:pt x="42298" y="3088"/>
                  </a:lnTo>
                  <a:cubicBezTo>
                    <a:pt x="43138" y="3088"/>
                    <a:pt x="43841" y="2403"/>
                    <a:pt x="43841" y="1543"/>
                  </a:cubicBezTo>
                  <a:cubicBezTo>
                    <a:pt x="43841" y="704"/>
                    <a:pt x="43138" y="0"/>
                    <a:pt x="42298" y="0"/>
                  </a:cubicBezTo>
                  <a:close/>
                </a:path>
              </a:pathLst>
            </a:custGeom>
            <a:solidFill>
              <a:schemeClr val="accent6"/>
            </a:solidFill>
            <a:ln>
              <a:noFill/>
            </a:ln>
            <a:effectLst>
              <a:outerShdw blurRad="57150" dist="19050" dir="2340000" algn="bl" rotWithShape="0">
                <a:schemeClr val="dk1">
                  <a:alpha val="18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2"/>
            <p:cNvSpPr/>
            <p:nvPr/>
          </p:nvSpPr>
          <p:spPr>
            <a:xfrm>
              <a:off x="5208650" y="3177875"/>
              <a:ext cx="509992" cy="35933"/>
            </a:xfrm>
            <a:custGeom>
              <a:avLst/>
              <a:gdLst/>
              <a:ahLst/>
              <a:cxnLst/>
              <a:rect l="l" t="t" r="r" b="b"/>
              <a:pathLst>
                <a:path w="43842" h="3089" extrusionOk="0">
                  <a:moveTo>
                    <a:pt x="1525" y="0"/>
                  </a:moveTo>
                  <a:cubicBezTo>
                    <a:pt x="684" y="0"/>
                    <a:pt x="1" y="704"/>
                    <a:pt x="1" y="1544"/>
                  </a:cubicBezTo>
                  <a:cubicBezTo>
                    <a:pt x="1" y="2404"/>
                    <a:pt x="684" y="3089"/>
                    <a:pt x="1525" y="3089"/>
                  </a:cubicBezTo>
                  <a:lnTo>
                    <a:pt x="42298" y="3089"/>
                  </a:lnTo>
                  <a:cubicBezTo>
                    <a:pt x="43138" y="3089"/>
                    <a:pt x="43841" y="2404"/>
                    <a:pt x="43841" y="1544"/>
                  </a:cubicBezTo>
                  <a:cubicBezTo>
                    <a:pt x="43841" y="704"/>
                    <a:pt x="43138" y="0"/>
                    <a:pt x="42298" y="0"/>
                  </a:cubicBezTo>
                  <a:close/>
                </a:path>
              </a:pathLst>
            </a:custGeom>
            <a:solidFill>
              <a:schemeClr val="accent6"/>
            </a:solidFill>
            <a:ln>
              <a:noFill/>
            </a:ln>
            <a:effectLst>
              <a:outerShdw blurRad="57150" dist="19050" dir="2340000" algn="bl" rotWithShape="0">
                <a:schemeClr val="dk1">
                  <a:alpha val="18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2"/>
            <p:cNvSpPr/>
            <p:nvPr/>
          </p:nvSpPr>
          <p:spPr>
            <a:xfrm>
              <a:off x="5147719" y="2426206"/>
              <a:ext cx="33664" cy="33653"/>
            </a:xfrm>
            <a:custGeom>
              <a:avLst/>
              <a:gdLst/>
              <a:ahLst/>
              <a:cxnLst/>
              <a:rect l="l" t="t" r="r" b="b"/>
              <a:pathLst>
                <a:path w="2894" h="2893" extrusionOk="0">
                  <a:moveTo>
                    <a:pt x="1447" y="0"/>
                  </a:moveTo>
                  <a:cubicBezTo>
                    <a:pt x="645" y="0"/>
                    <a:pt x="0" y="644"/>
                    <a:pt x="0" y="1447"/>
                  </a:cubicBezTo>
                  <a:cubicBezTo>
                    <a:pt x="0" y="2247"/>
                    <a:pt x="645" y="2893"/>
                    <a:pt x="1447" y="2893"/>
                  </a:cubicBezTo>
                  <a:cubicBezTo>
                    <a:pt x="2247" y="2893"/>
                    <a:pt x="2893" y="2247"/>
                    <a:pt x="2893" y="1447"/>
                  </a:cubicBezTo>
                  <a:cubicBezTo>
                    <a:pt x="2893" y="644"/>
                    <a:pt x="2247" y="0"/>
                    <a:pt x="1447" y="0"/>
                  </a:cubicBezTo>
                  <a:close/>
                </a:path>
              </a:pathLst>
            </a:custGeom>
            <a:solidFill>
              <a:schemeClr val="accent3"/>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2"/>
            <p:cNvSpPr/>
            <p:nvPr/>
          </p:nvSpPr>
          <p:spPr>
            <a:xfrm>
              <a:off x="5214781" y="2426206"/>
              <a:ext cx="33664" cy="33653"/>
            </a:xfrm>
            <a:custGeom>
              <a:avLst/>
              <a:gdLst/>
              <a:ahLst/>
              <a:cxnLst/>
              <a:rect l="l" t="t" r="r" b="b"/>
              <a:pathLst>
                <a:path w="2894" h="2893" extrusionOk="0">
                  <a:moveTo>
                    <a:pt x="1447" y="0"/>
                  </a:moveTo>
                  <a:cubicBezTo>
                    <a:pt x="647" y="0"/>
                    <a:pt x="1" y="644"/>
                    <a:pt x="1" y="1447"/>
                  </a:cubicBezTo>
                  <a:cubicBezTo>
                    <a:pt x="1" y="2247"/>
                    <a:pt x="647" y="2893"/>
                    <a:pt x="1447" y="2893"/>
                  </a:cubicBezTo>
                  <a:cubicBezTo>
                    <a:pt x="2249" y="2893"/>
                    <a:pt x="2893" y="2247"/>
                    <a:pt x="2893" y="1447"/>
                  </a:cubicBezTo>
                  <a:cubicBezTo>
                    <a:pt x="2893" y="644"/>
                    <a:pt x="2249" y="0"/>
                    <a:pt x="1447" y="0"/>
                  </a:cubicBezTo>
                  <a:close/>
                </a:path>
              </a:pathLst>
            </a:custGeom>
            <a:solidFill>
              <a:schemeClr val="accen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2"/>
            <p:cNvSpPr/>
            <p:nvPr/>
          </p:nvSpPr>
          <p:spPr>
            <a:xfrm>
              <a:off x="5281865" y="2426206"/>
              <a:ext cx="33664" cy="33653"/>
            </a:xfrm>
            <a:custGeom>
              <a:avLst/>
              <a:gdLst/>
              <a:ahLst/>
              <a:cxnLst/>
              <a:rect l="l" t="t" r="r" b="b"/>
              <a:pathLst>
                <a:path w="2894" h="2893" extrusionOk="0">
                  <a:moveTo>
                    <a:pt x="1447" y="0"/>
                  </a:moveTo>
                  <a:cubicBezTo>
                    <a:pt x="645" y="0"/>
                    <a:pt x="1" y="644"/>
                    <a:pt x="1" y="1447"/>
                  </a:cubicBezTo>
                  <a:cubicBezTo>
                    <a:pt x="1" y="2247"/>
                    <a:pt x="645" y="2893"/>
                    <a:pt x="1447" y="2893"/>
                  </a:cubicBezTo>
                  <a:cubicBezTo>
                    <a:pt x="2247" y="2893"/>
                    <a:pt x="2893" y="2247"/>
                    <a:pt x="2893" y="1447"/>
                  </a:cubicBezTo>
                  <a:cubicBezTo>
                    <a:pt x="2893" y="644"/>
                    <a:pt x="2247" y="0"/>
                    <a:pt x="1447" y="0"/>
                  </a:cubicBezTo>
                  <a:close/>
                </a:path>
              </a:pathLst>
            </a:custGeom>
            <a:solidFill>
              <a:schemeClr val="accent4"/>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2"/>
            <p:cNvSpPr/>
            <p:nvPr/>
          </p:nvSpPr>
          <p:spPr>
            <a:xfrm>
              <a:off x="5147719" y="2486904"/>
              <a:ext cx="631633" cy="435881"/>
            </a:xfrm>
            <a:custGeom>
              <a:avLst/>
              <a:gdLst/>
              <a:ahLst/>
              <a:cxnLst/>
              <a:rect l="l" t="t" r="r" b="b"/>
              <a:pathLst>
                <a:path w="54299" h="37471" extrusionOk="0">
                  <a:moveTo>
                    <a:pt x="54260" y="0"/>
                  </a:moveTo>
                  <a:lnTo>
                    <a:pt x="0" y="39"/>
                  </a:lnTo>
                  <a:lnTo>
                    <a:pt x="40" y="37470"/>
                  </a:lnTo>
                  <a:lnTo>
                    <a:pt x="54299" y="37450"/>
                  </a:lnTo>
                  <a:lnTo>
                    <a:pt x="54260" y="0"/>
                  </a:lnTo>
                  <a:close/>
                </a:path>
              </a:pathLst>
            </a:custGeom>
            <a:gradFill>
              <a:gsLst>
                <a:gs pos="0">
                  <a:srgbClr val="81EEEB"/>
                </a:gs>
                <a:gs pos="100000">
                  <a:srgbClr val="3AE4DF"/>
                </a:gs>
              </a:gsLst>
              <a:lin ang="5400700" scaled="0"/>
            </a:gra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2"/>
            <p:cNvSpPr/>
            <p:nvPr/>
          </p:nvSpPr>
          <p:spPr>
            <a:xfrm>
              <a:off x="5147940" y="2539425"/>
              <a:ext cx="631412" cy="383361"/>
            </a:xfrm>
            <a:custGeom>
              <a:avLst/>
              <a:gdLst/>
              <a:ahLst/>
              <a:cxnLst/>
              <a:rect l="l" t="t" r="r" b="b"/>
              <a:pathLst>
                <a:path w="54280" h="32956" extrusionOk="0">
                  <a:moveTo>
                    <a:pt x="11592" y="1"/>
                  </a:moveTo>
                  <a:lnTo>
                    <a:pt x="0" y="12197"/>
                  </a:lnTo>
                  <a:lnTo>
                    <a:pt x="21" y="32955"/>
                  </a:lnTo>
                  <a:lnTo>
                    <a:pt x="54280" y="32935"/>
                  </a:lnTo>
                  <a:lnTo>
                    <a:pt x="54280" y="22927"/>
                  </a:lnTo>
                  <a:lnTo>
                    <a:pt x="46285" y="14523"/>
                  </a:lnTo>
                  <a:lnTo>
                    <a:pt x="35847" y="25507"/>
                  </a:lnTo>
                  <a:lnTo>
                    <a:pt x="34968" y="24569"/>
                  </a:lnTo>
                  <a:lnTo>
                    <a:pt x="11592" y="1"/>
                  </a:lnTo>
                  <a:close/>
                </a:path>
              </a:pathLst>
            </a:custGeom>
            <a:solidFill>
              <a:schemeClr val="lt2"/>
            </a:solidFill>
            <a:ln>
              <a:noFill/>
            </a:ln>
            <a:effectLst>
              <a:outerShdw blurRad="57150" dist="19050" dir="5400000" algn="bl" rotWithShape="0">
                <a:schemeClr val="dk1">
                  <a:alpha val="3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2"/>
            <p:cNvSpPr/>
            <p:nvPr/>
          </p:nvSpPr>
          <p:spPr>
            <a:xfrm>
              <a:off x="5494903" y="2571717"/>
              <a:ext cx="132785" cy="132797"/>
            </a:xfrm>
            <a:custGeom>
              <a:avLst/>
              <a:gdLst/>
              <a:ahLst/>
              <a:cxnLst/>
              <a:rect l="l" t="t" r="r" b="b"/>
              <a:pathLst>
                <a:path w="11415" h="11416" extrusionOk="0">
                  <a:moveTo>
                    <a:pt x="5707" y="0"/>
                  </a:moveTo>
                  <a:cubicBezTo>
                    <a:pt x="2561" y="0"/>
                    <a:pt x="0" y="2560"/>
                    <a:pt x="0" y="5708"/>
                  </a:cubicBezTo>
                  <a:cubicBezTo>
                    <a:pt x="0" y="8854"/>
                    <a:pt x="2561" y="11415"/>
                    <a:pt x="5707" y="11415"/>
                  </a:cubicBezTo>
                  <a:cubicBezTo>
                    <a:pt x="8855" y="11415"/>
                    <a:pt x="11415" y="8854"/>
                    <a:pt x="11415" y="5708"/>
                  </a:cubicBezTo>
                  <a:cubicBezTo>
                    <a:pt x="11415" y="2560"/>
                    <a:pt x="8855" y="0"/>
                    <a:pt x="5707" y="0"/>
                  </a:cubicBezTo>
                  <a:close/>
                </a:path>
              </a:pathLst>
            </a:custGeom>
            <a:solidFill>
              <a:schemeClr val="lt1"/>
            </a:solidFill>
            <a:ln>
              <a:noFill/>
            </a:ln>
            <a:effectLst>
              <a:outerShdw blurRad="57150" dist="19050" dir="5400000" algn="bl" rotWithShape="0">
                <a:schemeClr val="dk1">
                  <a:alpha val="3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62"/>
          <p:cNvGrpSpPr/>
          <p:nvPr/>
        </p:nvGrpSpPr>
        <p:grpSpPr>
          <a:xfrm>
            <a:off x="801762" y="3909841"/>
            <a:ext cx="994974" cy="421912"/>
            <a:chOff x="3011608" y="3219926"/>
            <a:chExt cx="566840" cy="240351"/>
          </a:xfrm>
        </p:grpSpPr>
        <p:sp>
          <p:nvSpPr>
            <p:cNvPr id="1731" name="Google Shape;1731;p62"/>
            <p:cNvSpPr/>
            <p:nvPr/>
          </p:nvSpPr>
          <p:spPr>
            <a:xfrm>
              <a:off x="3386082" y="3235619"/>
              <a:ext cx="60710" cy="60710"/>
            </a:xfrm>
            <a:custGeom>
              <a:avLst/>
              <a:gdLst/>
              <a:ahLst/>
              <a:cxnLst/>
              <a:rect l="l" t="t" r="r" b="b"/>
              <a:pathLst>
                <a:path w="5219" h="5219" extrusionOk="0">
                  <a:moveTo>
                    <a:pt x="2600" y="1"/>
                  </a:moveTo>
                  <a:cubicBezTo>
                    <a:pt x="1173" y="1"/>
                    <a:pt x="1" y="1153"/>
                    <a:pt x="1" y="2600"/>
                  </a:cubicBezTo>
                  <a:cubicBezTo>
                    <a:pt x="1" y="4046"/>
                    <a:pt x="1173" y="5219"/>
                    <a:pt x="2600" y="5219"/>
                  </a:cubicBezTo>
                  <a:cubicBezTo>
                    <a:pt x="4046" y="5219"/>
                    <a:pt x="5219" y="4046"/>
                    <a:pt x="5219" y="2600"/>
                  </a:cubicBezTo>
                  <a:cubicBezTo>
                    <a:pt x="5219" y="1153"/>
                    <a:pt x="4046" y="1"/>
                    <a:pt x="2600" y="1"/>
                  </a:cubicBezTo>
                  <a:close/>
                </a:path>
              </a:pathLst>
            </a:custGeom>
            <a:solidFill>
              <a:srgbClr val="C7A2FF"/>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2"/>
            <p:cNvSpPr/>
            <p:nvPr/>
          </p:nvSpPr>
          <p:spPr>
            <a:xfrm>
              <a:off x="3011608" y="3291106"/>
              <a:ext cx="566840" cy="169171"/>
            </a:xfrm>
            <a:custGeom>
              <a:avLst/>
              <a:gdLst/>
              <a:ahLst/>
              <a:cxnLst/>
              <a:rect l="l" t="t" r="r" b="b"/>
              <a:pathLst>
                <a:path w="48729" h="14543" extrusionOk="0">
                  <a:moveTo>
                    <a:pt x="0" y="0"/>
                  </a:moveTo>
                  <a:lnTo>
                    <a:pt x="0" y="11688"/>
                  </a:lnTo>
                  <a:cubicBezTo>
                    <a:pt x="0" y="13271"/>
                    <a:pt x="1271" y="14542"/>
                    <a:pt x="2854" y="14542"/>
                  </a:cubicBezTo>
                  <a:lnTo>
                    <a:pt x="45875" y="14542"/>
                  </a:lnTo>
                  <a:cubicBezTo>
                    <a:pt x="47438" y="14542"/>
                    <a:pt x="48728" y="13271"/>
                    <a:pt x="48728" y="11688"/>
                  </a:cubicBezTo>
                  <a:lnTo>
                    <a:pt x="48728" y="0"/>
                  </a:lnTo>
                  <a:close/>
                </a:path>
              </a:pathLst>
            </a:custGeom>
            <a:solidFill>
              <a:schemeClr val="lt1"/>
            </a:solidFill>
            <a:ln>
              <a:noFill/>
            </a:ln>
            <a:effectLst>
              <a:outerShdw blurRad="57150" dist="19050" dir="5400000" algn="bl" rotWithShape="0">
                <a:schemeClr val="dk1">
                  <a:alpha val="3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2"/>
            <p:cNvSpPr/>
            <p:nvPr/>
          </p:nvSpPr>
          <p:spPr>
            <a:xfrm>
              <a:off x="3011608" y="3219926"/>
              <a:ext cx="566840" cy="71191"/>
            </a:xfrm>
            <a:custGeom>
              <a:avLst/>
              <a:gdLst/>
              <a:ahLst/>
              <a:cxnLst/>
              <a:rect l="l" t="t" r="r" b="b"/>
              <a:pathLst>
                <a:path w="48729" h="6120" extrusionOk="0">
                  <a:moveTo>
                    <a:pt x="2854" y="1"/>
                  </a:moveTo>
                  <a:cubicBezTo>
                    <a:pt x="1271" y="1"/>
                    <a:pt x="0" y="1291"/>
                    <a:pt x="0" y="2854"/>
                  </a:cubicBezTo>
                  <a:lnTo>
                    <a:pt x="0" y="6119"/>
                  </a:lnTo>
                  <a:lnTo>
                    <a:pt x="48728" y="6119"/>
                  </a:lnTo>
                  <a:lnTo>
                    <a:pt x="48728" y="2854"/>
                  </a:lnTo>
                  <a:cubicBezTo>
                    <a:pt x="48728" y="1291"/>
                    <a:pt x="47438" y="1"/>
                    <a:pt x="45875" y="1"/>
                  </a:cubicBezTo>
                  <a:close/>
                </a:path>
              </a:pathLst>
            </a:custGeom>
            <a:solidFill>
              <a:schemeClr val="accent6"/>
            </a:solidFill>
            <a:ln>
              <a:noFill/>
            </a:ln>
            <a:effectLst>
              <a:outerShdw blurRad="57150" dist="19050" dir="5400000" algn="bl" rotWithShape="0">
                <a:schemeClr val="dk1">
                  <a:alpha val="2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2"/>
            <p:cNvSpPr/>
            <p:nvPr/>
          </p:nvSpPr>
          <p:spPr>
            <a:xfrm>
              <a:off x="3055044" y="3242901"/>
              <a:ext cx="22509" cy="22509"/>
            </a:xfrm>
            <a:custGeom>
              <a:avLst/>
              <a:gdLst/>
              <a:ahLst/>
              <a:cxnLst/>
              <a:rect l="l" t="t" r="r" b="b"/>
              <a:pathLst>
                <a:path w="1935" h="1935" extrusionOk="0">
                  <a:moveTo>
                    <a:pt x="977" y="0"/>
                  </a:moveTo>
                  <a:cubicBezTo>
                    <a:pt x="430" y="0"/>
                    <a:pt x="0" y="430"/>
                    <a:pt x="0" y="978"/>
                  </a:cubicBezTo>
                  <a:cubicBezTo>
                    <a:pt x="0" y="1505"/>
                    <a:pt x="430" y="1935"/>
                    <a:pt x="977" y="1935"/>
                  </a:cubicBezTo>
                  <a:cubicBezTo>
                    <a:pt x="1504" y="1935"/>
                    <a:pt x="1934" y="1505"/>
                    <a:pt x="1934" y="978"/>
                  </a:cubicBezTo>
                  <a:cubicBezTo>
                    <a:pt x="1934" y="430"/>
                    <a:pt x="1504" y="0"/>
                    <a:pt x="977" y="0"/>
                  </a:cubicBezTo>
                  <a:close/>
                </a:path>
              </a:pathLst>
            </a:custGeom>
            <a:solidFill>
              <a:schemeClr val="accent3"/>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2"/>
            <p:cNvSpPr/>
            <p:nvPr/>
          </p:nvSpPr>
          <p:spPr>
            <a:xfrm>
              <a:off x="3104145" y="3242901"/>
              <a:ext cx="22521" cy="22509"/>
            </a:xfrm>
            <a:custGeom>
              <a:avLst/>
              <a:gdLst/>
              <a:ahLst/>
              <a:cxnLst/>
              <a:rect l="l" t="t" r="r" b="b"/>
              <a:pathLst>
                <a:path w="1936" h="1935" extrusionOk="0">
                  <a:moveTo>
                    <a:pt x="978" y="0"/>
                  </a:moveTo>
                  <a:cubicBezTo>
                    <a:pt x="431" y="0"/>
                    <a:pt x="1" y="430"/>
                    <a:pt x="1" y="978"/>
                  </a:cubicBezTo>
                  <a:cubicBezTo>
                    <a:pt x="1" y="1505"/>
                    <a:pt x="431" y="1935"/>
                    <a:pt x="978" y="1935"/>
                  </a:cubicBezTo>
                  <a:cubicBezTo>
                    <a:pt x="1505" y="1935"/>
                    <a:pt x="1935" y="1505"/>
                    <a:pt x="1935" y="978"/>
                  </a:cubicBezTo>
                  <a:cubicBezTo>
                    <a:pt x="1935" y="430"/>
                    <a:pt x="1505" y="0"/>
                    <a:pt x="978" y="0"/>
                  </a:cubicBezTo>
                  <a:close/>
                </a:path>
              </a:pathLst>
            </a:custGeom>
            <a:solidFill>
              <a:schemeClr val="accen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2"/>
            <p:cNvSpPr/>
            <p:nvPr/>
          </p:nvSpPr>
          <p:spPr>
            <a:xfrm>
              <a:off x="3153257" y="3242901"/>
              <a:ext cx="22521" cy="22509"/>
            </a:xfrm>
            <a:custGeom>
              <a:avLst/>
              <a:gdLst/>
              <a:ahLst/>
              <a:cxnLst/>
              <a:rect l="l" t="t" r="r" b="b"/>
              <a:pathLst>
                <a:path w="1936" h="1935" extrusionOk="0">
                  <a:moveTo>
                    <a:pt x="958" y="0"/>
                  </a:moveTo>
                  <a:cubicBezTo>
                    <a:pt x="431" y="0"/>
                    <a:pt x="1" y="430"/>
                    <a:pt x="1" y="978"/>
                  </a:cubicBezTo>
                  <a:cubicBezTo>
                    <a:pt x="1" y="1505"/>
                    <a:pt x="431" y="1935"/>
                    <a:pt x="958" y="1935"/>
                  </a:cubicBezTo>
                  <a:cubicBezTo>
                    <a:pt x="1505" y="1935"/>
                    <a:pt x="1935" y="1505"/>
                    <a:pt x="1935" y="978"/>
                  </a:cubicBezTo>
                  <a:cubicBezTo>
                    <a:pt x="1935" y="430"/>
                    <a:pt x="1505" y="0"/>
                    <a:pt x="958" y="0"/>
                  </a:cubicBezTo>
                  <a:close/>
                </a:path>
              </a:pathLst>
            </a:custGeom>
            <a:solidFill>
              <a:schemeClr val="accent4"/>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2"/>
            <p:cNvSpPr/>
            <p:nvPr/>
          </p:nvSpPr>
          <p:spPr>
            <a:xfrm>
              <a:off x="3072318" y="3331575"/>
              <a:ext cx="86872" cy="86627"/>
            </a:xfrm>
            <a:custGeom>
              <a:avLst/>
              <a:gdLst/>
              <a:ahLst/>
              <a:cxnLst/>
              <a:rect l="l" t="t" r="r" b="b"/>
              <a:pathLst>
                <a:path w="7468" h="7447" extrusionOk="0">
                  <a:moveTo>
                    <a:pt x="3733" y="0"/>
                  </a:moveTo>
                  <a:cubicBezTo>
                    <a:pt x="1681" y="0"/>
                    <a:pt x="1" y="1661"/>
                    <a:pt x="1" y="3714"/>
                  </a:cubicBezTo>
                  <a:cubicBezTo>
                    <a:pt x="1" y="5786"/>
                    <a:pt x="1681" y="7446"/>
                    <a:pt x="3733" y="7446"/>
                  </a:cubicBezTo>
                  <a:cubicBezTo>
                    <a:pt x="5805" y="7446"/>
                    <a:pt x="7467" y="5786"/>
                    <a:pt x="7467" y="3714"/>
                  </a:cubicBezTo>
                  <a:cubicBezTo>
                    <a:pt x="7467" y="1661"/>
                    <a:pt x="5805" y="0"/>
                    <a:pt x="3733" y="0"/>
                  </a:cubicBezTo>
                  <a:close/>
                </a:path>
              </a:pathLst>
            </a:custGeom>
            <a:solidFill>
              <a:schemeClr val="dk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62"/>
            <p:cNvSpPr/>
            <p:nvPr/>
          </p:nvSpPr>
          <p:spPr>
            <a:xfrm>
              <a:off x="3197135" y="3342940"/>
              <a:ext cx="304923" cy="20020"/>
            </a:xfrm>
            <a:custGeom>
              <a:avLst/>
              <a:gdLst/>
              <a:ahLst/>
              <a:cxnLst/>
              <a:rect l="l" t="t" r="r" b="b"/>
              <a:pathLst>
                <a:path w="26213" h="1721" extrusionOk="0">
                  <a:moveTo>
                    <a:pt x="803" y="1"/>
                  </a:moveTo>
                  <a:cubicBezTo>
                    <a:pt x="352" y="1"/>
                    <a:pt x="0" y="352"/>
                    <a:pt x="0" y="801"/>
                  </a:cubicBezTo>
                  <a:lnTo>
                    <a:pt x="0" y="918"/>
                  </a:lnTo>
                  <a:cubicBezTo>
                    <a:pt x="0" y="1369"/>
                    <a:pt x="352" y="1721"/>
                    <a:pt x="803" y="1721"/>
                  </a:cubicBezTo>
                  <a:lnTo>
                    <a:pt x="25410" y="1721"/>
                  </a:lnTo>
                  <a:cubicBezTo>
                    <a:pt x="25840" y="1721"/>
                    <a:pt x="26212" y="1369"/>
                    <a:pt x="26212" y="918"/>
                  </a:cubicBezTo>
                  <a:lnTo>
                    <a:pt x="26212" y="801"/>
                  </a:lnTo>
                  <a:cubicBezTo>
                    <a:pt x="26212" y="352"/>
                    <a:pt x="25840" y="1"/>
                    <a:pt x="25410" y="1"/>
                  </a:cubicBezTo>
                  <a:close/>
                </a:path>
              </a:pathLst>
            </a:custGeom>
            <a:solidFill>
              <a:schemeClr val="l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2"/>
            <p:cNvSpPr/>
            <p:nvPr/>
          </p:nvSpPr>
          <p:spPr>
            <a:xfrm>
              <a:off x="3197135" y="3392960"/>
              <a:ext cx="169858" cy="20020"/>
            </a:xfrm>
            <a:custGeom>
              <a:avLst/>
              <a:gdLst/>
              <a:ahLst/>
              <a:cxnLst/>
              <a:rect l="l" t="t" r="r" b="b"/>
              <a:pathLst>
                <a:path w="14602" h="1721" extrusionOk="0">
                  <a:moveTo>
                    <a:pt x="803" y="1"/>
                  </a:moveTo>
                  <a:cubicBezTo>
                    <a:pt x="352" y="1"/>
                    <a:pt x="0" y="352"/>
                    <a:pt x="0" y="801"/>
                  </a:cubicBezTo>
                  <a:lnTo>
                    <a:pt x="0" y="919"/>
                  </a:lnTo>
                  <a:cubicBezTo>
                    <a:pt x="0" y="1369"/>
                    <a:pt x="352" y="1721"/>
                    <a:pt x="803" y="1721"/>
                  </a:cubicBezTo>
                  <a:lnTo>
                    <a:pt x="13820" y="1721"/>
                  </a:lnTo>
                  <a:cubicBezTo>
                    <a:pt x="14250" y="1721"/>
                    <a:pt x="14602" y="1369"/>
                    <a:pt x="14602" y="919"/>
                  </a:cubicBezTo>
                  <a:lnTo>
                    <a:pt x="14602" y="801"/>
                  </a:lnTo>
                  <a:cubicBezTo>
                    <a:pt x="14602" y="352"/>
                    <a:pt x="14250" y="1"/>
                    <a:pt x="13820" y="1"/>
                  </a:cubicBezTo>
                  <a:close/>
                </a:path>
              </a:pathLst>
            </a:custGeom>
            <a:solidFill>
              <a:schemeClr val="l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62"/>
            <p:cNvSpPr/>
            <p:nvPr/>
          </p:nvSpPr>
          <p:spPr>
            <a:xfrm>
              <a:off x="3387454" y="3392960"/>
              <a:ext cx="48659" cy="20020"/>
            </a:xfrm>
            <a:custGeom>
              <a:avLst/>
              <a:gdLst/>
              <a:ahLst/>
              <a:cxnLst/>
              <a:rect l="l" t="t" r="r" b="b"/>
              <a:pathLst>
                <a:path w="4183" h="1721" extrusionOk="0">
                  <a:moveTo>
                    <a:pt x="860" y="1"/>
                  </a:moveTo>
                  <a:cubicBezTo>
                    <a:pt x="371" y="1"/>
                    <a:pt x="0" y="392"/>
                    <a:pt x="0" y="861"/>
                  </a:cubicBezTo>
                  <a:cubicBezTo>
                    <a:pt x="0" y="1330"/>
                    <a:pt x="371" y="1721"/>
                    <a:pt x="860" y="1721"/>
                  </a:cubicBezTo>
                  <a:lnTo>
                    <a:pt x="3323" y="1721"/>
                  </a:lnTo>
                  <a:cubicBezTo>
                    <a:pt x="3792" y="1721"/>
                    <a:pt x="4183" y="1330"/>
                    <a:pt x="4183" y="861"/>
                  </a:cubicBezTo>
                  <a:cubicBezTo>
                    <a:pt x="4183" y="392"/>
                    <a:pt x="3792" y="1"/>
                    <a:pt x="3323" y="1"/>
                  </a:cubicBezTo>
                  <a:close/>
                </a:path>
              </a:pathLst>
            </a:custGeom>
            <a:solidFill>
              <a:schemeClr val="lt2"/>
            </a:solidFill>
            <a:ln>
              <a:noFill/>
            </a:ln>
            <a:effectLst>
              <a:outerShdw blurRad="57150" dist="19050" dir="5400000" algn="bl" rotWithShape="0">
                <a:schemeClr val="dk1">
                  <a:alpha val="14000"/>
                </a:schemeClr>
              </a:outerShdw>
              <a:reflection stA="5000" endPos="21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1" name="Google Shape;1741;p62"/>
          <p:cNvGrpSpPr/>
          <p:nvPr/>
        </p:nvGrpSpPr>
        <p:grpSpPr>
          <a:xfrm>
            <a:off x="844075" y="1220875"/>
            <a:ext cx="1889100" cy="146100"/>
            <a:chOff x="2432300" y="1490925"/>
            <a:chExt cx="1889100" cy="146100"/>
          </a:xfrm>
        </p:grpSpPr>
        <p:sp>
          <p:nvSpPr>
            <p:cNvPr id="1742" name="Google Shape;1742;p62"/>
            <p:cNvSpPr/>
            <p:nvPr/>
          </p:nvSpPr>
          <p:spPr>
            <a:xfrm>
              <a:off x="2432300" y="1490925"/>
              <a:ext cx="18891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3" name="Google Shape;1743;p62"/>
            <p:cNvGrpSpPr/>
            <p:nvPr/>
          </p:nvGrpSpPr>
          <p:grpSpPr>
            <a:xfrm rot="10800000" flipH="1">
              <a:off x="2497649" y="1516972"/>
              <a:ext cx="429322" cy="93999"/>
              <a:chOff x="5795037" y="809024"/>
              <a:chExt cx="431653" cy="94500"/>
            </a:xfrm>
          </p:grpSpPr>
          <p:sp>
            <p:nvSpPr>
              <p:cNvPr id="1744" name="Google Shape;1744;p62"/>
              <p:cNvSpPr/>
              <p:nvPr/>
            </p:nvSpPr>
            <p:spPr>
              <a:xfrm>
                <a:off x="5795037"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2"/>
              <p:cNvSpPr/>
              <p:nvPr/>
            </p:nvSpPr>
            <p:spPr>
              <a:xfrm>
                <a:off x="5963614" y="809024"/>
                <a:ext cx="94500" cy="94500"/>
              </a:xfrm>
              <a:prstGeom prst="ellipse">
                <a:avLst/>
              </a:prstGeom>
              <a:solidFill>
                <a:schemeClr val="accent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62"/>
              <p:cNvSpPr/>
              <p:nvPr/>
            </p:nvSpPr>
            <p:spPr>
              <a:xfrm>
                <a:off x="6132190" y="809024"/>
                <a:ext cx="94500" cy="94500"/>
              </a:xfrm>
              <a:prstGeom prst="ellipse">
                <a:avLst/>
              </a:prstGeom>
              <a:solidFill>
                <a:schemeClr val="accent3"/>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63"/>
          <p:cNvSpPr txBox="1">
            <a:spLocks noGrp="1"/>
          </p:cNvSpPr>
          <p:nvPr>
            <p:ph type="title"/>
          </p:nvPr>
        </p:nvSpPr>
        <p:spPr>
          <a:xfrm>
            <a:off x="1012900" y="2104563"/>
            <a:ext cx="363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900"/>
              <a:t>Questions?</a:t>
            </a:r>
            <a:endParaRPr sz="3900"/>
          </a:p>
        </p:txBody>
      </p:sp>
      <p:grpSp>
        <p:nvGrpSpPr>
          <p:cNvPr id="1752" name="Google Shape;1752;p63"/>
          <p:cNvGrpSpPr/>
          <p:nvPr/>
        </p:nvGrpSpPr>
        <p:grpSpPr>
          <a:xfrm>
            <a:off x="4524309" y="859297"/>
            <a:ext cx="3902415" cy="3224580"/>
            <a:chOff x="2947116" y="1303644"/>
            <a:chExt cx="3293177" cy="2872933"/>
          </a:xfrm>
        </p:grpSpPr>
        <p:sp>
          <p:nvSpPr>
            <p:cNvPr id="1753" name="Google Shape;1753;p63"/>
            <p:cNvSpPr/>
            <p:nvPr/>
          </p:nvSpPr>
          <p:spPr>
            <a:xfrm>
              <a:off x="3648175" y="1836650"/>
              <a:ext cx="1586100" cy="1834800"/>
            </a:xfrm>
            <a:prstGeom prst="roundRect">
              <a:avLst>
                <a:gd name="adj" fmla="val 8693"/>
              </a:avLst>
            </a:prstGeom>
            <a:solidFill>
              <a:schemeClr val="accent6"/>
            </a:solidFill>
            <a:ln>
              <a:noFill/>
            </a:ln>
            <a:effectLst>
              <a:outerShdw blurRad="57150" dist="19050" dir="5400000" algn="bl" rotWithShape="0">
                <a:schemeClr val="dk1">
                  <a:alpha val="50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3"/>
            <p:cNvSpPr/>
            <p:nvPr/>
          </p:nvSpPr>
          <p:spPr>
            <a:xfrm flipH="1">
              <a:off x="3038591" y="2866188"/>
              <a:ext cx="943514" cy="1288940"/>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4"/>
            </a:solidFill>
            <a:ln>
              <a:noFill/>
            </a:ln>
            <a:effectLst>
              <a:outerShdw blurRad="57150" dist="19050" dir="5400000" algn="bl" rotWithShape="0">
                <a:schemeClr val="dk1">
                  <a:alpha val="22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5" name="Google Shape;1755;p63"/>
            <p:cNvGrpSpPr/>
            <p:nvPr/>
          </p:nvGrpSpPr>
          <p:grpSpPr>
            <a:xfrm rot="-5400000">
              <a:off x="5234218" y="1303644"/>
              <a:ext cx="761751" cy="761751"/>
              <a:chOff x="5289166" y="402821"/>
              <a:chExt cx="801000" cy="801000"/>
            </a:xfrm>
          </p:grpSpPr>
          <p:sp>
            <p:nvSpPr>
              <p:cNvPr id="1756" name="Google Shape;1756;p63"/>
              <p:cNvSpPr/>
              <p:nvPr/>
            </p:nvSpPr>
            <p:spPr>
              <a:xfrm>
                <a:off x="5289166" y="402821"/>
                <a:ext cx="801000" cy="801000"/>
              </a:xfrm>
              <a:prstGeom prst="blockArc">
                <a:avLst>
                  <a:gd name="adj1" fmla="val 10800000"/>
                  <a:gd name="adj2" fmla="val 0"/>
                  <a:gd name="adj3" fmla="val 25000"/>
                </a:avLst>
              </a:prstGeom>
              <a:solidFill>
                <a:schemeClr val="lt1"/>
              </a:solidFill>
              <a:ln>
                <a:noFill/>
              </a:ln>
              <a:effectLst>
                <a:outerShdw blurRad="485775" dist="114300" dir="2940000" algn="bl" rotWithShape="0">
                  <a:schemeClr val="dk1">
                    <a:alpha val="67000"/>
                  </a:schemeClr>
                </a:outerShdw>
                <a:reflection stA="3000" endPos="2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3"/>
              <p:cNvSpPr/>
              <p:nvPr/>
            </p:nvSpPr>
            <p:spPr>
              <a:xfrm rot="10800000" flipH="1">
                <a:off x="5289166" y="402821"/>
                <a:ext cx="801000" cy="801000"/>
              </a:xfrm>
              <a:prstGeom prst="blockArc">
                <a:avLst>
                  <a:gd name="adj1" fmla="val 10800000"/>
                  <a:gd name="adj2" fmla="val 0"/>
                  <a:gd name="adj3" fmla="val 25000"/>
                </a:avLst>
              </a:prstGeom>
              <a:solidFill>
                <a:schemeClr val="dk2"/>
              </a:solidFill>
              <a:ln>
                <a:noFill/>
              </a:ln>
              <a:effectLst>
                <a:outerShdw blurRad="485775" dist="114300" dir="2940000" algn="bl" rotWithShape="0">
                  <a:schemeClr val="dk1">
                    <a:alpha val="67000"/>
                  </a:schemeClr>
                </a:outerShdw>
                <a:reflection stA="3000" endPos="2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8" name="Google Shape;1758;p63"/>
            <p:cNvGrpSpPr/>
            <p:nvPr/>
          </p:nvGrpSpPr>
          <p:grpSpPr>
            <a:xfrm>
              <a:off x="3405345" y="2685934"/>
              <a:ext cx="1173841" cy="1490643"/>
              <a:chOff x="2950295" y="2685934"/>
              <a:chExt cx="1173841" cy="1490643"/>
            </a:xfrm>
          </p:grpSpPr>
          <p:sp>
            <p:nvSpPr>
              <p:cNvPr id="1759" name="Google Shape;1759;p63"/>
              <p:cNvSpPr/>
              <p:nvPr/>
            </p:nvSpPr>
            <p:spPr>
              <a:xfrm>
                <a:off x="2950295" y="2685934"/>
                <a:ext cx="1173841" cy="1490643"/>
              </a:xfrm>
              <a:custGeom>
                <a:avLst/>
                <a:gdLst/>
                <a:ahLst/>
                <a:cxnLst/>
                <a:rect l="l" t="t" r="r" b="b"/>
                <a:pathLst>
                  <a:path w="93199" h="118352" extrusionOk="0">
                    <a:moveTo>
                      <a:pt x="7177" y="0"/>
                    </a:moveTo>
                    <a:cubicBezTo>
                      <a:pt x="3218" y="0"/>
                      <a:pt x="0" y="3217"/>
                      <a:pt x="0" y="7177"/>
                    </a:cubicBezTo>
                    <a:lnTo>
                      <a:pt x="0" y="111174"/>
                    </a:lnTo>
                    <a:cubicBezTo>
                      <a:pt x="0" y="115134"/>
                      <a:pt x="3218" y="118351"/>
                      <a:pt x="7177" y="118351"/>
                    </a:cubicBezTo>
                    <a:lnTo>
                      <a:pt x="86022" y="118351"/>
                    </a:lnTo>
                    <a:cubicBezTo>
                      <a:pt x="89998" y="118351"/>
                      <a:pt x="93199" y="115134"/>
                      <a:pt x="93199" y="111174"/>
                    </a:cubicBezTo>
                    <a:lnTo>
                      <a:pt x="93199" y="7177"/>
                    </a:lnTo>
                    <a:cubicBezTo>
                      <a:pt x="93199" y="3217"/>
                      <a:pt x="89998" y="0"/>
                      <a:pt x="86022" y="0"/>
                    </a:cubicBezTo>
                    <a:close/>
                  </a:path>
                </a:pathLst>
              </a:custGeom>
              <a:solidFill>
                <a:schemeClr val="lt1"/>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3"/>
              <p:cNvSpPr/>
              <p:nvPr/>
            </p:nvSpPr>
            <p:spPr>
              <a:xfrm>
                <a:off x="3421348" y="2846344"/>
                <a:ext cx="626626" cy="52836"/>
              </a:xfrm>
              <a:custGeom>
                <a:avLst/>
                <a:gdLst/>
                <a:ahLst/>
                <a:cxnLst/>
                <a:rect l="l" t="t" r="r" b="b"/>
                <a:pathLst>
                  <a:path w="49752" h="4195" extrusionOk="0">
                    <a:moveTo>
                      <a:pt x="2107" y="1"/>
                    </a:moveTo>
                    <a:cubicBezTo>
                      <a:pt x="944" y="1"/>
                      <a:pt x="1" y="944"/>
                      <a:pt x="1" y="2106"/>
                    </a:cubicBezTo>
                    <a:cubicBezTo>
                      <a:pt x="1" y="3269"/>
                      <a:pt x="944" y="4195"/>
                      <a:pt x="2107" y="4195"/>
                    </a:cubicBezTo>
                    <a:lnTo>
                      <a:pt x="47645" y="4195"/>
                    </a:lnTo>
                    <a:cubicBezTo>
                      <a:pt x="48808" y="4195"/>
                      <a:pt x="49751" y="3269"/>
                      <a:pt x="49751" y="2106"/>
                    </a:cubicBezTo>
                    <a:cubicBezTo>
                      <a:pt x="49751" y="944"/>
                      <a:pt x="48808" y="1"/>
                      <a:pt x="47645" y="1"/>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63"/>
              <p:cNvSpPr/>
              <p:nvPr/>
            </p:nvSpPr>
            <p:spPr>
              <a:xfrm>
                <a:off x="3421348" y="2948615"/>
                <a:ext cx="475121" cy="53063"/>
              </a:xfrm>
              <a:custGeom>
                <a:avLst/>
                <a:gdLst/>
                <a:ahLst/>
                <a:cxnLst/>
                <a:rect l="l" t="t" r="r" b="b"/>
                <a:pathLst>
                  <a:path w="37723" h="4213" extrusionOk="0">
                    <a:moveTo>
                      <a:pt x="2107" y="1"/>
                    </a:moveTo>
                    <a:cubicBezTo>
                      <a:pt x="944" y="1"/>
                      <a:pt x="1" y="944"/>
                      <a:pt x="1" y="2106"/>
                    </a:cubicBezTo>
                    <a:cubicBezTo>
                      <a:pt x="1" y="3269"/>
                      <a:pt x="944" y="4213"/>
                      <a:pt x="2107" y="4213"/>
                    </a:cubicBezTo>
                    <a:lnTo>
                      <a:pt x="35616" y="4213"/>
                    </a:lnTo>
                    <a:cubicBezTo>
                      <a:pt x="36779" y="4213"/>
                      <a:pt x="37722" y="3269"/>
                      <a:pt x="37722" y="2106"/>
                    </a:cubicBezTo>
                    <a:cubicBezTo>
                      <a:pt x="37722" y="944"/>
                      <a:pt x="36779" y="1"/>
                      <a:pt x="35616" y="1"/>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63"/>
              <p:cNvSpPr/>
              <p:nvPr/>
            </p:nvSpPr>
            <p:spPr>
              <a:xfrm>
                <a:off x="3421348" y="3184582"/>
                <a:ext cx="626626" cy="52836"/>
              </a:xfrm>
              <a:custGeom>
                <a:avLst/>
                <a:gdLst/>
                <a:ahLst/>
                <a:cxnLst/>
                <a:rect l="l" t="t" r="r" b="b"/>
                <a:pathLst>
                  <a:path w="49752" h="4195" extrusionOk="0">
                    <a:moveTo>
                      <a:pt x="2107" y="0"/>
                    </a:moveTo>
                    <a:cubicBezTo>
                      <a:pt x="944" y="0"/>
                      <a:pt x="1" y="944"/>
                      <a:pt x="1" y="2089"/>
                    </a:cubicBezTo>
                    <a:cubicBezTo>
                      <a:pt x="1" y="3251"/>
                      <a:pt x="944" y="4194"/>
                      <a:pt x="2107" y="4194"/>
                    </a:cubicBezTo>
                    <a:lnTo>
                      <a:pt x="47645" y="4194"/>
                    </a:lnTo>
                    <a:cubicBezTo>
                      <a:pt x="48808" y="4194"/>
                      <a:pt x="49751" y="3251"/>
                      <a:pt x="49751" y="2089"/>
                    </a:cubicBezTo>
                    <a:cubicBezTo>
                      <a:pt x="49751" y="944"/>
                      <a:pt x="48808" y="0"/>
                      <a:pt x="47645" y="0"/>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3"/>
              <p:cNvSpPr/>
              <p:nvPr/>
            </p:nvSpPr>
            <p:spPr>
              <a:xfrm>
                <a:off x="3421348" y="3286854"/>
                <a:ext cx="475121" cy="52836"/>
              </a:xfrm>
              <a:custGeom>
                <a:avLst/>
                <a:gdLst/>
                <a:ahLst/>
                <a:cxnLst/>
                <a:rect l="l" t="t" r="r" b="b"/>
                <a:pathLst>
                  <a:path w="37723" h="4195" extrusionOk="0">
                    <a:moveTo>
                      <a:pt x="2107" y="0"/>
                    </a:moveTo>
                    <a:cubicBezTo>
                      <a:pt x="944" y="0"/>
                      <a:pt x="1" y="944"/>
                      <a:pt x="1" y="2106"/>
                    </a:cubicBezTo>
                    <a:cubicBezTo>
                      <a:pt x="1" y="3251"/>
                      <a:pt x="944" y="4195"/>
                      <a:pt x="2107" y="4195"/>
                    </a:cubicBezTo>
                    <a:lnTo>
                      <a:pt x="35616" y="4195"/>
                    </a:lnTo>
                    <a:cubicBezTo>
                      <a:pt x="36779" y="4195"/>
                      <a:pt x="37722" y="3251"/>
                      <a:pt x="37722" y="2106"/>
                    </a:cubicBezTo>
                    <a:cubicBezTo>
                      <a:pt x="37722" y="944"/>
                      <a:pt x="36779" y="0"/>
                      <a:pt x="35616" y="0"/>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3"/>
              <p:cNvSpPr/>
              <p:nvPr/>
            </p:nvSpPr>
            <p:spPr>
              <a:xfrm>
                <a:off x="3421348" y="3522594"/>
                <a:ext cx="626626" cy="53050"/>
              </a:xfrm>
              <a:custGeom>
                <a:avLst/>
                <a:gdLst/>
                <a:ahLst/>
                <a:cxnLst/>
                <a:rect l="l" t="t" r="r" b="b"/>
                <a:pathLst>
                  <a:path w="49752" h="4212" extrusionOk="0">
                    <a:moveTo>
                      <a:pt x="2107" y="0"/>
                    </a:moveTo>
                    <a:cubicBezTo>
                      <a:pt x="944" y="0"/>
                      <a:pt x="1" y="944"/>
                      <a:pt x="1" y="2107"/>
                    </a:cubicBezTo>
                    <a:cubicBezTo>
                      <a:pt x="1" y="3268"/>
                      <a:pt x="944" y="4212"/>
                      <a:pt x="2107" y="4212"/>
                    </a:cubicBezTo>
                    <a:lnTo>
                      <a:pt x="47645" y="4212"/>
                    </a:lnTo>
                    <a:cubicBezTo>
                      <a:pt x="48808" y="4212"/>
                      <a:pt x="49751" y="3268"/>
                      <a:pt x="49751" y="2107"/>
                    </a:cubicBezTo>
                    <a:cubicBezTo>
                      <a:pt x="49751" y="944"/>
                      <a:pt x="48808" y="0"/>
                      <a:pt x="47645" y="0"/>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3"/>
              <p:cNvSpPr/>
              <p:nvPr/>
            </p:nvSpPr>
            <p:spPr>
              <a:xfrm>
                <a:off x="3421348" y="3625080"/>
                <a:ext cx="475121" cy="52849"/>
              </a:xfrm>
              <a:custGeom>
                <a:avLst/>
                <a:gdLst/>
                <a:ahLst/>
                <a:cxnLst/>
                <a:rect l="l" t="t" r="r" b="b"/>
                <a:pathLst>
                  <a:path w="37723" h="4196" extrusionOk="0">
                    <a:moveTo>
                      <a:pt x="2107" y="1"/>
                    </a:moveTo>
                    <a:cubicBezTo>
                      <a:pt x="944" y="1"/>
                      <a:pt x="1" y="927"/>
                      <a:pt x="1" y="2090"/>
                    </a:cubicBezTo>
                    <a:cubicBezTo>
                      <a:pt x="1" y="3252"/>
                      <a:pt x="944" y="4195"/>
                      <a:pt x="2107" y="4195"/>
                    </a:cubicBezTo>
                    <a:lnTo>
                      <a:pt x="35616" y="4195"/>
                    </a:lnTo>
                    <a:cubicBezTo>
                      <a:pt x="36779" y="4195"/>
                      <a:pt x="37722" y="3252"/>
                      <a:pt x="37722" y="2090"/>
                    </a:cubicBezTo>
                    <a:cubicBezTo>
                      <a:pt x="37722" y="927"/>
                      <a:pt x="36779" y="1"/>
                      <a:pt x="35616" y="1"/>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3"/>
              <p:cNvSpPr/>
              <p:nvPr/>
            </p:nvSpPr>
            <p:spPr>
              <a:xfrm>
                <a:off x="3421348" y="3860821"/>
                <a:ext cx="547467" cy="52861"/>
              </a:xfrm>
              <a:custGeom>
                <a:avLst/>
                <a:gdLst/>
                <a:ahLst/>
                <a:cxnLst/>
                <a:rect l="l" t="t" r="r" b="b"/>
                <a:pathLst>
                  <a:path w="43467" h="4197" extrusionOk="0">
                    <a:moveTo>
                      <a:pt x="2107" y="1"/>
                    </a:moveTo>
                    <a:cubicBezTo>
                      <a:pt x="944" y="1"/>
                      <a:pt x="1" y="944"/>
                      <a:pt x="1" y="2107"/>
                    </a:cubicBezTo>
                    <a:cubicBezTo>
                      <a:pt x="1" y="3269"/>
                      <a:pt x="944" y="4196"/>
                      <a:pt x="2107" y="4196"/>
                    </a:cubicBezTo>
                    <a:lnTo>
                      <a:pt x="41377" y="4196"/>
                    </a:lnTo>
                    <a:cubicBezTo>
                      <a:pt x="42541" y="4196"/>
                      <a:pt x="43466" y="3269"/>
                      <a:pt x="43466" y="2107"/>
                    </a:cubicBezTo>
                    <a:cubicBezTo>
                      <a:pt x="43466" y="944"/>
                      <a:pt x="42541" y="1"/>
                      <a:pt x="41377" y="1"/>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3"/>
              <p:cNvSpPr/>
              <p:nvPr/>
            </p:nvSpPr>
            <p:spPr>
              <a:xfrm>
                <a:off x="3421348" y="3963092"/>
                <a:ext cx="395962" cy="53063"/>
              </a:xfrm>
              <a:custGeom>
                <a:avLst/>
                <a:gdLst/>
                <a:ahLst/>
                <a:cxnLst/>
                <a:rect l="l" t="t" r="r" b="b"/>
                <a:pathLst>
                  <a:path w="31438" h="4213" extrusionOk="0">
                    <a:moveTo>
                      <a:pt x="2107" y="1"/>
                    </a:moveTo>
                    <a:cubicBezTo>
                      <a:pt x="944" y="1"/>
                      <a:pt x="1" y="944"/>
                      <a:pt x="1" y="2108"/>
                    </a:cubicBezTo>
                    <a:cubicBezTo>
                      <a:pt x="1" y="3269"/>
                      <a:pt x="944" y="4213"/>
                      <a:pt x="2107" y="4213"/>
                    </a:cubicBezTo>
                    <a:lnTo>
                      <a:pt x="29332" y="4213"/>
                    </a:lnTo>
                    <a:cubicBezTo>
                      <a:pt x="30494" y="4213"/>
                      <a:pt x="31438" y="3269"/>
                      <a:pt x="31438" y="2108"/>
                    </a:cubicBezTo>
                    <a:cubicBezTo>
                      <a:pt x="31438" y="944"/>
                      <a:pt x="30494" y="1"/>
                      <a:pt x="29332" y="1"/>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3"/>
              <p:cNvSpPr/>
              <p:nvPr/>
            </p:nvSpPr>
            <p:spPr>
              <a:xfrm>
                <a:off x="3089482" y="3148926"/>
                <a:ext cx="226634" cy="226634"/>
              </a:xfrm>
              <a:custGeom>
                <a:avLst/>
                <a:gdLst/>
                <a:ahLst/>
                <a:cxnLst/>
                <a:rect l="l" t="t" r="r" b="b"/>
                <a:pathLst>
                  <a:path w="17994" h="17994" extrusionOk="0">
                    <a:moveTo>
                      <a:pt x="8997" y="1"/>
                    </a:moveTo>
                    <a:cubicBezTo>
                      <a:pt x="4028" y="1"/>
                      <a:pt x="1" y="4027"/>
                      <a:pt x="1" y="8997"/>
                    </a:cubicBezTo>
                    <a:cubicBezTo>
                      <a:pt x="1" y="13950"/>
                      <a:pt x="4028" y="17994"/>
                      <a:pt x="8997" y="17994"/>
                    </a:cubicBezTo>
                    <a:cubicBezTo>
                      <a:pt x="13968" y="17994"/>
                      <a:pt x="17994" y="13950"/>
                      <a:pt x="17994" y="8997"/>
                    </a:cubicBezTo>
                    <a:cubicBezTo>
                      <a:pt x="17994" y="4027"/>
                      <a:pt x="13968" y="1"/>
                      <a:pt x="8997" y="1"/>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3"/>
              <p:cNvSpPr/>
              <p:nvPr/>
            </p:nvSpPr>
            <p:spPr>
              <a:xfrm>
                <a:off x="3089482" y="3486938"/>
                <a:ext cx="226634" cy="226634"/>
              </a:xfrm>
              <a:custGeom>
                <a:avLst/>
                <a:gdLst/>
                <a:ahLst/>
                <a:cxnLst/>
                <a:rect l="l" t="t" r="r" b="b"/>
                <a:pathLst>
                  <a:path w="17994" h="17994" extrusionOk="0">
                    <a:moveTo>
                      <a:pt x="8997" y="1"/>
                    </a:moveTo>
                    <a:cubicBezTo>
                      <a:pt x="4028" y="1"/>
                      <a:pt x="1" y="4028"/>
                      <a:pt x="1" y="8997"/>
                    </a:cubicBezTo>
                    <a:cubicBezTo>
                      <a:pt x="1" y="13968"/>
                      <a:pt x="4028" y="17994"/>
                      <a:pt x="8997" y="17994"/>
                    </a:cubicBezTo>
                    <a:cubicBezTo>
                      <a:pt x="13968" y="17994"/>
                      <a:pt x="17994" y="13968"/>
                      <a:pt x="17994" y="8997"/>
                    </a:cubicBezTo>
                    <a:cubicBezTo>
                      <a:pt x="17994" y="4028"/>
                      <a:pt x="13968" y="1"/>
                      <a:pt x="8997" y="1"/>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3"/>
              <p:cNvSpPr/>
              <p:nvPr/>
            </p:nvSpPr>
            <p:spPr>
              <a:xfrm>
                <a:off x="3089482" y="3825177"/>
                <a:ext cx="226634" cy="226634"/>
              </a:xfrm>
              <a:custGeom>
                <a:avLst/>
                <a:gdLst/>
                <a:ahLst/>
                <a:cxnLst/>
                <a:rect l="l" t="t" r="r" b="b"/>
                <a:pathLst>
                  <a:path w="17994" h="17994" extrusionOk="0">
                    <a:moveTo>
                      <a:pt x="8997" y="0"/>
                    </a:moveTo>
                    <a:cubicBezTo>
                      <a:pt x="4028" y="0"/>
                      <a:pt x="1" y="4027"/>
                      <a:pt x="1" y="8997"/>
                    </a:cubicBezTo>
                    <a:cubicBezTo>
                      <a:pt x="1" y="13967"/>
                      <a:pt x="4028" y="17993"/>
                      <a:pt x="8997" y="17993"/>
                    </a:cubicBezTo>
                    <a:cubicBezTo>
                      <a:pt x="13968" y="17993"/>
                      <a:pt x="17994" y="13967"/>
                      <a:pt x="17994" y="8997"/>
                    </a:cubicBezTo>
                    <a:cubicBezTo>
                      <a:pt x="17994" y="4027"/>
                      <a:pt x="13968" y="0"/>
                      <a:pt x="8997" y="0"/>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3"/>
              <p:cNvSpPr/>
              <p:nvPr/>
            </p:nvSpPr>
            <p:spPr>
              <a:xfrm>
                <a:off x="3089482" y="2810700"/>
                <a:ext cx="226634" cy="226634"/>
              </a:xfrm>
              <a:custGeom>
                <a:avLst/>
                <a:gdLst/>
                <a:ahLst/>
                <a:cxnLst/>
                <a:rect l="l" t="t" r="r" b="b"/>
                <a:pathLst>
                  <a:path w="17994" h="17994" extrusionOk="0">
                    <a:moveTo>
                      <a:pt x="8997" y="0"/>
                    </a:moveTo>
                    <a:cubicBezTo>
                      <a:pt x="4028" y="0"/>
                      <a:pt x="1" y="4026"/>
                      <a:pt x="1" y="8997"/>
                    </a:cubicBezTo>
                    <a:cubicBezTo>
                      <a:pt x="1" y="13966"/>
                      <a:pt x="4028" y="17993"/>
                      <a:pt x="8997" y="17993"/>
                    </a:cubicBezTo>
                    <a:cubicBezTo>
                      <a:pt x="13968" y="17993"/>
                      <a:pt x="17994" y="13966"/>
                      <a:pt x="17994" y="8997"/>
                    </a:cubicBezTo>
                    <a:cubicBezTo>
                      <a:pt x="17994" y="4026"/>
                      <a:pt x="13968" y="0"/>
                      <a:pt x="8997" y="0"/>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2" name="Google Shape;1772;p63"/>
            <p:cNvGrpSpPr/>
            <p:nvPr/>
          </p:nvGrpSpPr>
          <p:grpSpPr>
            <a:xfrm>
              <a:off x="4352235" y="2571740"/>
              <a:ext cx="1271829" cy="1270822"/>
              <a:chOff x="4427562" y="2934395"/>
              <a:chExt cx="811219" cy="810576"/>
            </a:xfrm>
          </p:grpSpPr>
          <p:sp>
            <p:nvSpPr>
              <p:cNvPr id="1773" name="Google Shape;1773;p63"/>
              <p:cNvSpPr/>
              <p:nvPr/>
            </p:nvSpPr>
            <p:spPr>
              <a:xfrm>
                <a:off x="4477010" y="2934395"/>
                <a:ext cx="761771" cy="761783"/>
              </a:xfrm>
              <a:custGeom>
                <a:avLst/>
                <a:gdLst/>
                <a:ahLst/>
                <a:cxnLst/>
                <a:rect l="l" t="t" r="r" b="b"/>
                <a:pathLst>
                  <a:path w="60482" h="60483" extrusionOk="0">
                    <a:moveTo>
                      <a:pt x="30240" y="1"/>
                    </a:moveTo>
                    <a:cubicBezTo>
                      <a:pt x="13545" y="1"/>
                      <a:pt x="0" y="13546"/>
                      <a:pt x="0" y="30242"/>
                    </a:cubicBezTo>
                    <a:cubicBezTo>
                      <a:pt x="0" y="46937"/>
                      <a:pt x="13545" y="60482"/>
                      <a:pt x="30240" y="60482"/>
                    </a:cubicBezTo>
                    <a:cubicBezTo>
                      <a:pt x="46936" y="60482"/>
                      <a:pt x="60482" y="46937"/>
                      <a:pt x="60482" y="30242"/>
                    </a:cubicBezTo>
                    <a:cubicBezTo>
                      <a:pt x="60482" y="13546"/>
                      <a:pt x="46936" y="1"/>
                      <a:pt x="30240" y="1"/>
                    </a:cubicBezTo>
                    <a:close/>
                  </a:path>
                </a:pathLst>
              </a:custGeom>
              <a:solidFill>
                <a:srgbClr val="FFFFFF"/>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63"/>
              <p:cNvSpPr/>
              <p:nvPr/>
            </p:nvSpPr>
            <p:spPr>
              <a:xfrm>
                <a:off x="4568878" y="3026288"/>
                <a:ext cx="578022" cy="578010"/>
              </a:xfrm>
              <a:custGeom>
                <a:avLst/>
                <a:gdLst/>
                <a:ahLst/>
                <a:cxnLst/>
                <a:rect l="l" t="t" r="r" b="b"/>
                <a:pathLst>
                  <a:path w="45893" h="45892" extrusionOk="0">
                    <a:moveTo>
                      <a:pt x="22946" y="0"/>
                    </a:moveTo>
                    <a:cubicBezTo>
                      <a:pt x="10277" y="0"/>
                      <a:pt x="0" y="10277"/>
                      <a:pt x="0" y="22946"/>
                    </a:cubicBezTo>
                    <a:cubicBezTo>
                      <a:pt x="0" y="35615"/>
                      <a:pt x="10277" y="45892"/>
                      <a:pt x="22946" y="45892"/>
                    </a:cubicBezTo>
                    <a:cubicBezTo>
                      <a:pt x="35615" y="45892"/>
                      <a:pt x="45892" y="35615"/>
                      <a:pt x="45892" y="22946"/>
                    </a:cubicBezTo>
                    <a:cubicBezTo>
                      <a:pt x="45892" y="10277"/>
                      <a:pt x="35615" y="0"/>
                      <a:pt x="22946" y="0"/>
                    </a:cubicBezTo>
                    <a:close/>
                  </a:path>
                </a:pathLst>
              </a:custGeom>
              <a:solidFill>
                <a:schemeClr val="lt2"/>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63"/>
              <p:cNvSpPr/>
              <p:nvPr/>
            </p:nvSpPr>
            <p:spPr>
              <a:xfrm>
                <a:off x="4660759" y="3118156"/>
                <a:ext cx="394261" cy="394261"/>
              </a:xfrm>
              <a:custGeom>
                <a:avLst/>
                <a:gdLst/>
                <a:ahLst/>
                <a:cxnLst/>
                <a:rect l="l" t="t" r="r" b="b"/>
                <a:pathLst>
                  <a:path w="31303" h="31303" extrusionOk="0">
                    <a:moveTo>
                      <a:pt x="15651" y="0"/>
                    </a:moveTo>
                    <a:cubicBezTo>
                      <a:pt x="7009" y="0"/>
                      <a:pt x="1" y="7009"/>
                      <a:pt x="1" y="15652"/>
                    </a:cubicBezTo>
                    <a:cubicBezTo>
                      <a:pt x="1" y="24294"/>
                      <a:pt x="7009" y="31302"/>
                      <a:pt x="15651" y="31302"/>
                    </a:cubicBezTo>
                    <a:cubicBezTo>
                      <a:pt x="24294" y="31302"/>
                      <a:pt x="31303" y="24294"/>
                      <a:pt x="31303" y="15652"/>
                    </a:cubicBezTo>
                    <a:cubicBezTo>
                      <a:pt x="31303" y="7009"/>
                      <a:pt x="24294" y="0"/>
                      <a:pt x="15651" y="0"/>
                    </a:cubicBezTo>
                    <a:close/>
                  </a:path>
                </a:pathLst>
              </a:custGeom>
              <a:solidFill>
                <a:srgbClr val="FFFFFF"/>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63"/>
              <p:cNvSpPr/>
              <p:nvPr/>
            </p:nvSpPr>
            <p:spPr>
              <a:xfrm>
                <a:off x="4752627" y="3210037"/>
                <a:ext cx="210513" cy="210513"/>
              </a:xfrm>
              <a:custGeom>
                <a:avLst/>
                <a:gdLst/>
                <a:ahLst/>
                <a:cxnLst/>
                <a:rect l="l" t="t" r="r" b="b"/>
                <a:pathLst>
                  <a:path w="16714" h="16714" extrusionOk="0">
                    <a:moveTo>
                      <a:pt x="8357" y="1"/>
                    </a:moveTo>
                    <a:cubicBezTo>
                      <a:pt x="3741" y="1"/>
                      <a:pt x="1" y="3741"/>
                      <a:pt x="1" y="8357"/>
                    </a:cubicBezTo>
                    <a:cubicBezTo>
                      <a:pt x="1" y="12973"/>
                      <a:pt x="3741" y="16713"/>
                      <a:pt x="8357" y="16713"/>
                    </a:cubicBezTo>
                    <a:cubicBezTo>
                      <a:pt x="12973" y="16713"/>
                      <a:pt x="16713" y="12973"/>
                      <a:pt x="16713" y="8357"/>
                    </a:cubicBezTo>
                    <a:cubicBezTo>
                      <a:pt x="16713" y="3741"/>
                      <a:pt x="12973" y="1"/>
                      <a:pt x="8357" y="1"/>
                    </a:cubicBezTo>
                    <a:close/>
                  </a:path>
                </a:pathLst>
              </a:custGeom>
              <a:solidFill>
                <a:schemeClr val="accent3"/>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63"/>
              <p:cNvSpPr/>
              <p:nvPr/>
            </p:nvSpPr>
            <p:spPr>
              <a:xfrm>
                <a:off x="4427562" y="3364981"/>
                <a:ext cx="381326" cy="379991"/>
              </a:xfrm>
              <a:custGeom>
                <a:avLst/>
                <a:gdLst/>
                <a:ahLst/>
                <a:cxnLst/>
                <a:rect l="l" t="t" r="r" b="b"/>
                <a:pathLst>
                  <a:path w="30276" h="30170" extrusionOk="0">
                    <a:moveTo>
                      <a:pt x="29685" y="1"/>
                    </a:moveTo>
                    <a:cubicBezTo>
                      <a:pt x="29550" y="1"/>
                      <a:pt x="29415" y="56"/>
                      <a:pt x="29314" y="166"/>
                    </a:cubicBezTo>
                    <a:lnTo>
                      <a:pt x="202" y="29260"/>
                    </a:lnTo>
                    <a:cubicBezTo>
                      <a:pt x="0" y="29480"/>
                      <a:pt x="0" y="29817"/>
                      <a:pt x="202" y="30019"/>
                    </a:cubicBezTo>
                    <a:cubicBezTo>
                      <a:pt x="303" y="30120"/>
                      <a:pt x="438" y="30170"/>
                      <a:pt x="573" y="30170"/>
                    </a:cubicBezTo>
                    <a:cubicBezTo>
                      <a:pt x="708" y="30170"/>
                      <a:pt x="860" y="30120"/>
                      <a:pt x="961" y="30019"/>
                    </a:cubicBezTo>
                    <a:lnTo>
                      <a:pt x="30055" y="923"/>
                    </a:lnTo>
                    <a:cubicBezTo>
                      <a:pt x="30275" y="705"/>
                      <a:pt x="30275" y="368"/>
                      <a:pt x="30055" y="166"/>
                    </a:cubicBezTo>
                    <a:cubicBezTo>
                      <a:pt x="29954" y="56"/>
                      <a:pt x="29820" y="1"/>
                      <a:pt x="29685" y="1"/>
                    </a:cubicBezTo>
                    <a:close/>
                  </a:path>
                </a:pathLst>
              </a:custGeom>
              <a:solidFill>
                <a:schemeClr val="dk1"/>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63"/>
              <p:cNvSpPr/>
              <p:nvPr/>
            </p:nvSpPr>
            <p:spPr>
              <a:xfrm>
                <a:off x="4768761" y="3315293"/>
                <a:ext cx="89135" cy="89122"/>
              </a:xfrm>
              <a:custGeom>
                <a:avLst/>
                <a:gdLst/>
                <a:ahLst/>
                <a:cxnLst/>
                <a:rect l="l" t="t" r="r" b="b"/>
                <a:pathLst>
                  <a:path w="7077" h="7076" extrusionOk="0">
                    <a:moveTo>
                      <a:pt x="7076" y="0"/>
                    </a:moveTo>
                    <a:lnTo>
                      <a:pt x="0" y="1903"/>
                    </a:lnTo>
                    <a:lnTo>
                      <a:pt x="5189" y="7076"/>
                    </a:lnTo>
                    <a:lnTo>
                      <a:pt x="7076" y="0"/>
                    </a:lnTo>
                    <a:close/>
                  </a:path>
                </a:pathLst>
              </a:custGeom>
              <a:solidFill>
                <a:schemeClr val="dk1"/>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9" name="Google Shape;1779;p63"/>
            <p:cNvGrpSpPr/>
            <p:nvPr/>
          </p:nvGrpSpPr>
          <p:grpSpPr>
            <a:xfrm>
              <a:off x="3405357" y="1789629"/>
              <a:ext cx="761771" cy="761783"/>
              <a:chOff x="2950295" y="1576591"/>
              <a:chExt cx="761771" cy="761783"/>
            </a:xfrm>
          </p:grpSpPr>
          <p:sp>
            <p:nvSpPr>
              <p:cNvPr id="1780" name="Google Shape;1780;p63"/>
              <p:cNvSpPr/>
              <p:nvPr/>
            </p:nvSpPr>
            <p:spPr>
              <a:xfrm>
                <a:off x="2950295" y="1576591"/>
                <a:ext cx="761771" cy="761783"/>
              </a:xfrm>
              <a:custGeom>
                <a:avLst/>
                <a:gdLst/>
                <a:ahLst/>
                <a:cxnLst/>
                <a:rect l="l" t="t" r="r" b="b"/>
                <a:pathLst>
                  <a:path w="60482" h="60483" extrusionOk="0">
                    <a:moveTo>
                      <a:pt x="30241" y="1"/>
                    </a:moveTo>
                    <a:cubicBezTo>
                      <a:pt x="13545" y="1"/>
                      <a:pt x="0" y="13528"/>
                      <a:pt x="0" y="30241"/>
                    </a:cubicBezTo>
                    <a:cubicBezTo>
                      <a:pt x="0" y="46937"/>
                      <a:pt x="13545" y="60482"/>
                      <a:pt x="30241" y="60482"/>
                    </a:cubicBezTo>
                    <a:cubicBezTo>
                      <a:pt x="46936" y="60482"/>
                      <a:pt x="60481" y="46937"/>
                      <a:pt x="60481" y="30241"/>
                    </a:cubicBezTo>
                    <a:cubicBezTo>
                      <a:pt x="60481" y="13528"/>
                      <a:pt x="46936" y="1"/>
                      <a:pt x="30241" y="1"/>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63"/>
              <p:cNvSpPr/>
              <p:nvPr/>
            </p:nvSpPr>
            <p:spPr>
              <a:xfrm>
                <a:off x="3034543" y="1660827"/>
                <a:ext cx="593287" cy="296650"/>
              </a:xfrm>
              <a:custGeom>
                <a:avLst/>
                <a:gdLst/>
                <a:ahLst/>
                <a:cxnLst/>
                <a:rect l="l" t="t" r="r" b="b"/>
                <a:pathLst>
                  <a:path w="47105" h="23553" extrusionOk="0">
                    <a:moveTo>
                      <a:pt x="23552" y="0"/>
                    </a:moveTo>
                    <a:cubicBezTo>
                      <a:pt x="10563" y="0"/>
                      <a:pt x="0" y="10564"/>
                      <a:pt x="0" y="23553"/>
                    </a:cubicBezTo>
                    <a:lnTo>
                      <a:pt x="10765" y="23553"/>
                    </a:lnTo>
                    <a:cubicBezTo>
                      <a:pt x="10765" y="16495"/>
                      <a:pt x="16510" y="10766"/>
                      <a:pt x="23552" y="10766"/>
                    </a:cubicBezTo>
                    <a:cubicBezTo>
                      <a:pt x="30611" y="10766"/>
                      <a:pt x="36339" y="16495"/>
                      <a:pt x="36339" y="23553"/>
                    </a:cubicBezTo>
                    <a:lnTo>
                      <a:pt x="47105" y="23553"/>
                    </a:lnTo>
                    <a:cubicBezTo>
                      <a:pt x="47105" y="10564"/>
                      <a:pt x="36541" y="0"/>
                      <a:pt x="23552" y="0"/>
                    </a:cubicBezTo>
                    <a:close/>
                  </a:path>
                </a:pathLst>
              </a:custGeom>
              <a:solidFill>
                <a:schemeClr val="accent1"/>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63"/>
              <p:cNvSpPr/>
              <p:nvPr/>
            </p:nvSpPr>
            <p:spPr>
              <a:xfrm>
                <a:off x="3034543" y="1957464"/>
                <a:ext cx="190751" cy="223246"/>
              </a:xfrm>
              <a:custGeom>
                <a:avLst/>
                <a:gdLst/>
                <a:ahLst/>
                <a:cxnLst/>
                <a:rect l="l" t="t" r="r" b="b"/>
                <a:pathLst>
                  <a:path w="15145" h="17725" extrusionOk="0">
                    <a:moveTo>
                      <a:pt x="0" y="1"/>
                    </a:moveTo>
                    <a:cubicBezTo>
                      <a:pt x="0" y="7061"/>
                      <a:pt x="3134" y="13395"/>
                      <a:pt x="8069" y="17724"/>
                    </a:cubicBezTo>
                    <a:lnTo>
                      <a:pt x="15145" y="9604"/>
                    </a:lnTo>
                    <a:cubicBezTo>
                      <a:pt x="12467" y="7263"/>
                      <a:pt x="10765" y="3826"/>
                      <a:pt x="10765" y="1"/>
                    </a:cubicBezTo>
                    <a:close/>
                  </a:path>
                </a:pathLst>
              </a:custGeom>
              <a:solidFill>
                <a:schemeClr val="dk2"/>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3"/>
              <p:cNvSpPr/>
              <p:nvPr/>
            </p:nvSpPr>
            <p:spPr>
              <a:xfrm>
                <a:off x="3437054" y="1957464"/>
                <a:ext cx="190776" cy="223246"/>
              </a:xfrm>
              <a:custGeom>
                <a:avLst/>
                <a:gdLst/>
                <a:ahLst/>
                <a:cxnLst/>
                <a:rect l="l" t="t" r="r" b="b"/>
                <a:pathLst>
                  <a:path w="15147" h="17725" extrusionOk="0">
                    <a:moveTo>
                      <a:pt x="4381" y="1"/>
                    </a:moveTo>
                    <a:cubicBezTo>
                      <a:pt x="4381" y="3826"/>
                      <a:pt x="2680" y="7263"/>
                      <a:pt x="0" y="9604"/>
                    </a:cubicBezTo>
                    <a:lnTo>
                      <a:pt x="7076" y="17724"/>
                    </a:lnTo>
                    <a:cubicBezTo>
                      <a:pt x="12013" y="13395"/>
                      <a:pt x="15147" y="7061"/>
                      <a:pt x="15147" y="1"/>
                    </a:cubicBezTo>
                    <a:close/>
                  </a:path>
                </a:pathLst>
              </a:custGeom>
              <a:solidFill>
                <a:schemeClr val="accent4"/>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3"/>
              <p:cNvSpPr/>
              <p:nvPr/>
            </p:nvSpPr>
            <p:spPr>
              <a:xfrm>
                <a:off x="3408413" y="1702214"/>
                <a:ext cx="219417" cy="255263"/>
              </a:xfrm>
              <a:custGeom>
                <a:avLst/>
                <a:gdLst/>
                <a:ahLst/>
                <a:cxnLst/>
                <a:rect l="l" t="t" r="r" b="b"/>
                <a:pathLst>
                  <a:path w="17421" h="20267" extrusionOk="0">
                    <a:moveTo>
                      <a:pt x="5864" y="0"/>
                    </a:moveTo>
                    <a:lnTo>
                      <a:pt x="1" y="9047"/>
                    </a:lnTo>
                    <a:cubicBezTo>
                      <a:pt x="3959" y="11221"/>
                      <a:pt x="6655" y="15432"/>
                      <a:pt x="6655" y="20267"/>
                    </a:cubicBezTo>
                    <a:lnTo>
                      <a:pt x="17421" y="20267"/>
                    </a:lnTo>
                    <a:cubicBezTo>
                      <a:pt x="17421" y="11641"/>
                      <a:pt x="12771" y="4111"/>
                      <a:pt x="5864" y="0"/>
                    </a:cubicBezTo>
                    <a:close/>
                  </a:path>
                </a:pathLst>
              </a:custGeom>
              <a:solidFill>
                <a:schemeClr val="accent3"/>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3"/>
              <p:cNvSpPr/>
              <p:nvPr/>
            </p:nvSpPr>
            <p:spPr>
              <a:xfrm>
                <a:off x="3126197" y="1660827"/>
                <a:ext cx="410169" cy="180373"/>
              </a:xfrm>
              <a:custGeom>
                <a:avLst/>
                <a:gdLst/>
                <a:ahLst/>
                <a:cxnLst/>
                <a:rect l="l" t="t" r="r" b="b"/>
                <a:pathLst>
                  <a:path w="32566" h="14321" extrusionOk="0">
                    <a:moveTo>
                      <a:pt x="16275" y="0"/>
                    </a:moveTo>
                    <a:cubicBezTo>
                      <a:pt x="9957" y="0"/>
                      <a:pt x="4229" y="2494"/>
                      <a:pt x="1" y="6555"/>
                    </a:cubicBezTo>
                    <a:lnTo>
                      <a:pt x="7447" y="14321"/>
                    </a:lnTo>
                    <a:cubicBezTo>
                      <a:pt x="9739" y="12130"/>
                      <a:pt x="12855" y="10766"/>
                      <a:pt x="16275" y="10766"/>
                    </a:cubicBezTo>
                    <a:cubicBezTo>
                      <a:pt x="19695" y="10766"/>
                      <a:pt x="22812" y="12130"/>
                      <a:pt x="25103" y="14321"/>
                    </a:cubicBezTo>
                    <a:lnTo>
                      <a:pt x="32566" y="6555"/>
                    </a:lnTo>
                    <a:cubicBezTo>
                      <a:pt x="28320" y="2494"/>
                      <a:pt x="22592" y="0"/>
                      <a:pt x="16275" y="0"/>
                    </a:cubicBezTo>
                    <a:close/>
                  </a:path>
                </a:pathLst>
              </a:custGeom>
              <a:solidFill>
                <a:schemeClr val="accent2"/>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3"/>
              <p:cNvSpPr/>
              <p:nvPr/>
            </p:nvSpPr>
            <p:spPr>
              <a:xfrm>
                <a:off x="3266870" y="1892965"/>
                <a:ext cx="128608" cy="128822"/>
              </a:xfrm>
              <a:custGeom>
                <a:avLst/>
                <a:gdLst/>
                <a:ahLst/>
                <a:cxnLst/>
                <a:rect l="l" t="t" r="r" b="b"/>
                <a:pathLst>
                  <a:path w="10211" h="10228" extrusionOk="0">
                    <a:moveTo>
                      <a:pt x="5106" y="0"/>
                    </a:moveTo>
                    <a:cubicBezTo>
                      <a:pt x="2292" y="0"/>
                      <a:pt x="1" y="2292"/>
                      <a:pt x="1" y="5122"/>
                    </a:cubicBezTo>
                    <a:cubicBezTo>
                      <a:pt x="1" y="7936"/>
                      <a:pt x="2292" y="10227"/>
                      <a:pt x="5106" y="10227"/>
                    </a:cubicBezTo>
                    <a:cubicBezTo>
                      <a:pt x="7937" y="10227"/>
                      <a:pt x="10210" y="7936"/>
                      <a:pt x="10210" y="5122"/>
                    </a:cubicBezTo>
                    <a:cubicBezTo>
                      <a:pt x="10210" y="2292"/>
                      <a:pt x="7937" y="0"/>
                      <a:pt x="5106" y="0"/>
                    </a:cubicBezTo>
                    <a:close/>
                  </a:path>
                </a:pathLst>
              </a:custGeom>
              <a:solidFill>
                <a:schemeClr val="lt2"/>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7" name="Google Shape;1787;p63"/>
            <p:cNvGrpSpPr/>
            <p:nvPr/>
          </p:nvGrpSpPr>
          <p:grpSpPr>
            <a:xfrm>
              <a:off x="4324627" y="1622073"/>
              <a:ext cx="1327047" cy="693670"/>
              <a:chOff x="4790827" y="1537761"/>
              <a:chExt cx="1327047" cy="693670"/>
            </a:xfrm>
          </p:grpSpPr>
          <p:sp>
            <p:nvSpPr>
              <p:cNvPr id="1788" name="Google Shape;1788;p63"/>
              <p:cNvSpPr/>
              <p:nvPr/>
            </p:nvSpPr>
            <p:spPr>
              <a:xfrm>
                <a:off x="4790827" y="1537761"/>
                <a:ext cx="1327047" cy="693670"/>
              </a:xfrm>
              <a:custGeom>
                <a:avLst/>
                <a:gdLst/>
                <a:ahLst/>
                <a:cxnLst/>
                <a:rect l="l" t="t" r="r" b="b"/>
                <a:pathLst>
                  <a:path w="105363" h="55075" extrusionOk="0">
                    <a:moveTo>
                      <a:pt x="7413" y="0"/>
                    </a:moveTo>
                    <a:cubicBezTo>
                      <a:pt x="3320" y="0"/>
                      <a:pt x="0" y="3320"/>
                      <a:pt x="0" y="7397"/>
                    </a:cubicBezTo>
                    <a:lnTo>
                      <a:pt x="0" y="47678"/>
                    </a:lnTo>
                    <a:cubicBezTo>
                      <a:pt x="0" y="51755"/>
                      <a:pt x="3320" y="55074"/>
                      <a:pt x="7413" y="55074"/>
                    </a:cubicBezTo>
                    <a:lnTo>
                      <a:pt x="97950" y="55074"/>
                    </a:lnTo>
                    <a:cubicBezTo>
                      <a:pt x="102045" y="55074"/>
                      <a:pt x="105363" y="51755"/>
                      <a:pt x="105363" y="47678"/>
                    </a:cubicBezTo>
                    <a:lnTo>
                      <a:pt x="105363" y="7397"/>
                    </a:lnTo>
                    <a:cubicBezTo>
                      <a:pt x="105363" y="3320"/>
                      <a:pt x="102045" y="0"/>
                      <a:pt x="97950" y="0"/>
                    </a:cubicBezTo>
                    <a:close/>
                  </a:path>
                </a:pathLst>
              </a:custGeom>
              <a:solidFill>
                <a:schemeClr val="lt1"/>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63"/>
              <p:cNvSpPr/>
              <p:nvPr/>
            </p:nvSpPr>
            <p:spPr>
              <a:xfrm>
                <a:off x="5236224" y="1719393"/>
                <a:ext cx="746077" cy="85104"/>
              </a:xfrm>
              <a:custGeom>
                <a:avLst/>
                <a:gdLst/>
                <a:ahLst/>
                <a:cxnLst/>
                <a:rect l="l" t="t" r="r" b="b"/>
                <a:pathLst>
                  <a:path w="59236" h="6757" extrusionOk="0">
                    <a:moveTo>
                      <a:pt x="1786" y="0"/>
                    </a:moveTo>
                    <a:cubicBezTo>
                      <a:pt x="792" y="0"/>
                      <a:pt x="0" y="809"/>
                      <a:pt x="0" y="1786"/>
                    </a:cubicBezTo>
                    <a:lnTo>
                      <a:pt x="0" y="4971"/>
                    </a:lnTo>
                    <a:cubicBezTo>
                      <a:pt x="0" y="5964"/>
                      <a:pt x="792" y="6757"/>
                      <a:pt x="1786" y="6757"/>
                    </a:cubicBezTo>
                    <a:lnTo>
                      <a:pt x="57432" y="6757"/>
                    </a:lnTo>
                    <a:cubicBezTo>
                      <a:pt x="58426" y="6757"/>
                      <a:pt x="59235" y="5964"/>
                      <a:pt x="59235" y="4971"/>
                    </a:cubicBezTo>
                    <a:lnTo>
                      <a:pt x="59235" y="1786"/>
                    </a:lnTo>
                    <a:cubicBezTo>
                      <a:pt x="59235" y="809"/>
                      <a:pt x="58426" y="0"/>
                      <a:pt x="57432" y="0"/>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3"/>
              <p:cNvSpPr/>
              <p:nvPr/>
            </p:nvSpPr>
            <p:spPr>
              <a:xfrm>
                <a:off x="5236224" y="1964681"/>
                <a:ext cx="746077" cy="85117"/>
              </a:xfrm>
              <a:custGeom>
                <a:avLst/>
                <a:gdLst/>
                <a:ahLst/>
                <a:cxnLst/>
                <a:rect l="l" t="t" r="r" b="b"/>
                <a:pathLst>
                  <a:path w="59236" h="6758" extrusionOk="0">
                    <a:moveTo>
                      <a:pt x="1786" y="1"/>
                    </a:moveTo>
                    <a:cubicBezTo>
                      <a:pt x="792" y="1"/>
                      <a:pt x="0" y="809"/>
                      <a:pt x="0" y="1786"/>
                    </a:cubicBezTo>
                    <a:lnTo>
                      <a:pt x="0" y="4971"/>
                    </a:lnTo>
                    <a:cubicBezTo>
                      <a:pt x="0" y="5965"/>
                      <a:pt x="792" y="6757"/>
                      <a:pt x="1786" y="6757"/>
                    </a:cubicBezTo>
                    <a:lnTo>
                      <a:pt x="57432" y="6757"/>
                    </a:lnTo>
                    <a:cubicBezTo>
                      <a:pt x="58426" y="6757"/>
                      <a:pt x="59235" y="5965"/>
                      <a:pt x="59235" y="4971"/>
                    </a:cubicBezTo>
                    <a:lnTo>
                      <a:pt x="59235" y="1786"/>
                    </a:lnTo>
                    <a:cubicBezTo>
                      <a:pt x="59235" y="809"/>
                      <a:pt x="58426" y="1"/>
                      <a:pt x="57432" y="1"/>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3"/>
              <p:cNvSpPr/>
              <p:nvPr/>
            </p:nvSpPr>
            <p:spPr>
              <a:xfrm>
                <a:off x="4926425" y="1673359"/>
                <a:ext cx="177401" cy="177174"/>
              </a:xfrm>
              <a:custGeom>
                <a:avLst/>
                <a:gdLst/>
                <a:ahLst/>
                <a:cxnLst/>
                <a:rect l="l" t="t" r="r" b="b"/>
                <a:pathLst>
                  <a:path w="14085" h="14067" extrusionOk="0">
                    <a:moveTo>
                      <a:pt x="3588" y="0"/>
                    </a:moveTo>
                    <a:cubicBezTo>
                      <a:pt x="1618" y="0"/>
                      <a:pt x="0" y="1600"/>
                      <a:pt x="0" y="3588"/>
                    </a:cubicBezTo>
                    <a:lnTo>
                      <a:pt x="0" y="10479"/>
                    </a:lnTo>
                    <a:cubicBezTo>
                      <a:pt x="0" y="12467"/>
                      <a:pt x="1618" y="14067"/>
                      <a:pt x="3588" y="14067"/>
                    </a:cubicBezTo>
                    <a:lnTo>
                      <a:pt x="10496" y="14067"/>
                    </a:lnTo>
                    <a:cubicBezTo>
                      <a:pt x="12467" y="14067"/>
                      <a:pt x="14085" y="12467"/>
                      <a:pt x="14085" y="10479"/>
                    </a:cubicBezTo>
                    <a:lnTo>
                      <a:pt x="14085" y="3588"/>
                    </a:lnTo>
                    <a:cubicBezTo>
                      <a:pt x="14085" y="1600"/>
                      <a:pt x="12467" y="0"/>
                      <a:pt x="10496" y="0"/>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3"/>
              <p:cNvSpPr/>
              <p:nvPr/>
            </p:nvSpPr>
            <p:spPr>
              <a:xfrm>
                <a:off x="4926425" y="1918646"/>
                <a:ext cx="177401" cy="177186"/>
              </a:xfrm>
              <a:custGeom>
                <a:avLst/>
                <a:gdLst/>
                <a:ahLst/>
                <a:cxnLst/>
                <a:rect l="l" t="t" r="r" b="b"/>
                <a:pathLst>
                  <a:path w="14085" h="14068" extrusionOk="0">
                    <a:moveTo>
                      <a:pt x="3588" y="0"/>
                    </a:moveTo>
                    <a:cubicBezTo>
                      <a:pt x="1618" y="0"/>
                      <a:pt x="0" y="1600"/>
                      <a:pt x="0" y="3588"/>
                    </a:cubicBezTo>
                    <a:lnTo>
                      <a:pt x="0" y="10479"/>
                    </a:lnTo>
                    <a:cubicBezTo>
                      <a:pt x="0" y="12467"/>
                      <a:pt x="1618" y="14067"/>
                      <a:pt x="3588" y="14067"/>
                    </a:cubicBezTo>
                    <a:lnTo>
                      <a:pt x="10496" y="14067"/>
                    </a:lnTo>
                    <a:cubicBezTo>
                      <a:pt x="12467" y="14067"/>
                      <a:pt x="14085" y="12467"/>
                      <a:pt x="14085" y="10479"/>
                    </a:cubicBezTo>
                    <a:lnTo>
                      <a:pt x="14085" y="3588"/>
                    </a:lnTo>
                    <a:cubicBezTo>
                      <a:pt x="14085" y="1600"/>
                      <a:pt x="12467" y="0"/>
                      <a:pt x="10496" y="0"/>
                    </a:cubicBezTo>
                    <a:close/>
                  </a:path>
                </a:pathLst>
              </a:custGeom>
              <a:solidFill>
                <a:schemeClr val="accent6"/>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3"/>
              <p:cNvSpPr/>
              <p:nvPr/>
            </p:nvSpPr>
            <p:spPr>
              <a:xfrm>
                <a:off x="4959311" y="1969442"/>
                <a:ext cx="111617" cy="75683"/>
              </a:xfrm>
              <a:custGeom>
                <a:avLst/>
                <a:gdLst/>
                <a:ahLst/>
                <a:cxnLst/>
                <a:rect l="l" t="t" r="r" b="b"/>
                <a:pathLst>
                  <a:path w="8862" h="6009" extrusionOk="0">
                    <a:moveTo>
                      <a:pt x="8262" y="1"/>
                    </a:moveTo>
                    <a:cubicBezTo>
                      <a:pt x="8113" y="1"/>
                      <a:pt x="7968" y="60"/>
                      <a:pt x="7868" y="179"/>
                    </a:cubicBezTo>
                    <a:lnTo>
                      <a:pt x="3909" y="4728"/>
                    </a:lnTo>
                    <a:lnTo>
                      <a:pt x="944" y="2201"/>
                    </a:lnTo>
                    <a:cubicBezTo>
                      <a:pt x="838" y="2117"/>
                      <a:pt x="711" y="2075"/>
                      <a:pt x="587" y="2075"/>
                    </a:cubicBezTo>
                    <a:cubicBezTo>
                      <a:pt x="436" y="2075"/>
                      <a:pt x="288" y="2139"/>
                      <a:pt x="186" y="2268"/>
                    </a:cubicBezTo>
                    <a:cubicBezTo>
                      <a:pt x="0" y="2487"/>
                      <a:pt x="18" y="2824"/>
                      <a:pt x="254" y="3010"/>
                    </a:cubicBezTo>
                    <a:lnTo>
                      <a:pt x="3605" y="5874"/>
                    </a:lnTo>
                    <a:cubicBezTo>
                      <a:pt x="3707" y="5957"/>
                      <a:pt x="3841" y="6008"/>
                      <a:pt x="3960" y="6008"/>
                    </a:cubicBezTo>
                    <a:cubicBezTo>
                      <a:pt x="4111" y="6008"/>
                      <a:pt x="4263" y="5941"/>
                      <a:pt x="4364" y="5822"/>
                    </a:cubicBezTo>
                    <a:lnTo>
                      <a:pt x="8677" y="887"/>
                    </a:lnTo>
                    <a:cubicBezTo>
                      <a:pt x="8862" y="667"/>
                      <a:pt x="8846" y="330"/>
                      <a:pt x="8626" y="128"/>
                    </a:cubicBezTo>
                    <a:cubicBezTo>
                      <a:pt x="8518" y="43"/>
                      <a:pt x="8388" y="1"/>
                      <a:pt x="8262" y="1"/>
                    </a:cubicBezTo>
                    <a:close/>
                  </a:path>
                </a:pathLst>
              </a:custGeom>
              <a:solidFill>
                <a:schemeClr val="dk1"/>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3"/>
              <p:cNvSpPr/>
              <p:nvPr/>
            </p:nvSpPr>
            <p:spPr>
              <a:xfrm>
                <a:off x="4959311" y="1724104"/>
                <a:ext cx="111617" cy="75683"/>
              </a:xfrm>
              <a:custGeom>
                <a:avLst/>
                <a:gdLst/>
                <a:ahLst/>
                <a:cxnLst/>
                <a:rect l="l" t="t" r="r" b="b"/>
                <a:pathLst>
                  <a:path w="8862" h="6009" extrusionOk="0">
                    <a:moveTo>
                      <a:pt x="8262" y="1"/>
                    </a:moveTo>
                    <a:cubicBezTo>
                      <a:pt x="8113" y="1"/>
                      <a:pt x="7968" y="60"/>
                      <a:pt x="7868" y="179"/>
                    </a:cubicBezTo>
                    <a:lnTo>
                      <a:pt x="3909" y="4728"/>
                    </a:lnTo>
                    <a:lnTo>
                      <a:pt x="944" y="2201"/>
                    </a:lnTo>
                    <a:cubicBezTo>
                      <a:pt x="838" y="2117"/>
                      <a:pt x="711" y="2075"/>
                      <a:pt x="587" y="2075"/>
                    </a:cubicBezTo>
                    <a:cubicBezTo>
                      <a:pt x="436" y="2075"/>
                      <a:pt x="288" y="2139"/>
                      <a:pt x="186" y="2268"/>
                    </a:cubicBezTo>
                    <a:cubicBezTo>
                      <a:pt x="0" y="2487"/>
                      <a:pt x="18" y="2824"/>
                      <a:pt x="254" y="3010"/>
                    </a:cubicBezTo>
                    <a:lnTo>
                      <a:pt x="3605" y="5874"/>
                    </a:lnTo>
                    <a:cubicBezTo>
                      <a:pt x="3707" y="5957"/>
                      <a:pt x="3841" y="6008"/>
                      <a:pt x="3960" y="6008"/>
                    </a:cubicBezTo>
                    <a:cubicBezTo>
                      <a:pt x="4111" y="6008"/>
                      <a:pt x="4263" y="5941"/>
                      <a:pt x="4364" y="5822"/>
                    </a:cubicBezTo>
                    <a:lnTo>
                      <a:pt x="8677" y="887"/>
                    </a:lnTo>
                    <a:cubicBezTo>
                      <a:pt x="8862" y="667"/>
                      <a:pt x="8846" y="330"/>
                      <a:pt x="8626" y="128"/>
                    </a:cubicBezTo>
                    <a:cubicBezTo>
                      <a:pt x="8518" y="43"/>
                      <a:pt x="8388" y="1"/>
                      <a:pt x="8262" y="1"/>
                    </a:cubicBezTo>
                    <a:close/>
                  </a:path>
                </a:pathLst>
              </a:custGeom>
              <a:solidFill>
                <a:schemeClr val="dk1"/>
              </a:solidFill>
              <a:ln>
                <a:noFill/>
              </a:ln>
              <a:effectLst>
                <a:outerShdw blurRad="57150" dist="19050" dir="5400000" algn="bl" rotWithShape="0">
                  <a:schemeClr val="dk1">
                    <a:alpha val="15000"/>
                  </a:schemeClr>
                </a:outerShdw>
                <a:reflection stA="3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5" name="Google Shape;1795;p63"/>
            <p:cNvGrpSpPr/>
            <p:nvPr/>
          </p:nvGrpSpPr>
          <p:grpSpPr>
            <a:xfrm>
              <a:off x="4682303" y="3884965"/>
              <a:ext cx="611684" cy="248664"/>
              <a:chOff x="5732300" y="4325125"/>
              <a:chExt cx="1017100" cy="413475"/>
            </a:xfrm>
          </p:grpSpPr>
          <p:sp>
            <p:nvSpPr>
              <p:cNvPr id="1796" name="Google Shape;1796;p63"/>
              <p:cNvSpPr/>
              <p:nvPr/>
            </p:nvSpPr>
            <p:spPr>
              <a:xfrm>
                <a:off x="5732300" y="4325125"/>
                <a:ext cx="1017100" cy="133700"/>
              </a:xfrm>
              <a:custGeom>
                <a:avLst/>
                <a:gdLst/>
                <a:ahLst/>
                <a:cxnLst/>
                <a:rect l="l" t="t" r="r" b="b"/>
                <a:pathLst>
                  <a:path w="40684" h="5348" extrusionOk="0">
                    <a:moveTo>
                      <a:pt x="2682" y="0"/>
                    </a:moveTo>
                    <a:cubicBezTo>
                      <a:pt x="1201" y="0"/>
                      <a:pt x="1" y="1201"/>
                      <a:pt x="1" y="2681"/>
                    </a:cubicBezTo>
                    <a:cubicBezTo>
                      <a:pt x="1" y="4163"/>
                      <a:pt x="1201" y="5347"/>
                      <a:pt x="2682" y="5347"/>
                    </a:cubicBezTo>
                    <a:lnTo>
                      <a:pt x="38003" y="5347"/>
                    </a:lnTo>
                    <a:cubicBezTo>
                      <a:pt x="39483" y="5347"/>
                      <a:pt x="40684" y="4163"/>
                      <a:pt x="40684" y="2681"/>
                    </a:cubicBezTo>
                    <a:cubicBezTo>
                      <a:pt x="40684" y="1201"/>
                      <a:pt x="39483" y="0"/>
                      <a:pt x="38003" y="0"/>
                    </a:cubicBezTo>
                    <a:close/>
                  </a:path>
                </a:pathLst>
              </a:custGeom>
              <a:solidFill>
                <a:schemeClr val="accent4"/>
              </a:solidFill>
              <a:ln>
                <a:noFill/>
              </a:ln>
              <a:effectLst>
                <a:outerShdw blurRad="57150" dist="19050" dir="5400000" algn="bl" rotWithShape="0">
                  <a:schemeClr val="dk1">
                    <a:alpha val="38000"/>
                  </a:schemeClr>
                </a:outerShdw>
                <a:reflection stA="3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3"/>
              <p:cNvSpPr/>
              <p:nvPr/>
            </p:nvSpPr>
            <p:spPr>
              <a:xfrm>
                <a:off x="5732300" y="4604900"/>
                <a:ext cx="512450" cy="133700"/>
              </a:xfrm>
              <a:custGeom>
                <a:avLst/>
                <a:gdLst/>
                <a:ahLst/>
                <a:cxnLst/>
                <a:rect l="l" t="t" r="r" b="b"/>
                <a:pathLst>
                  <a:path w="20498" h="5348" extrusionOk="0">
                    <a:moveTo>
                      <a:pt x="2682" y="1"/>
                    </a:moveTo>
                    <a:cubicBezTo>
                      <a:pt x="1201" y="1"/>
                      <a:pt x="1" y="1202"/>
                      <a:pt x="1" y="2682"/>
                    </a:cubicBezTo>
                    <a:cubicBezTo>
                      <a:pt x="1" y="4163"/>
                      <a:pt x="1201" y="5348"/>
                      <a:pt x="2682" y="5348"/>
                    </a:cubicBezTo>
                    <a:lnTo>
                      <a:pt x="17817" y="5348"/>
                    </a:lnTo>
                    <a:cubicBezTo>
                      <a:pt x="19298" y="5348"/>
                      <a:pt x="20498" y="4163"/>
                      <a:pt x="20498" y="2682"/>
                    </a:cubicBezTo>
                    <a:cubicBezTo>
                      <a:pt x="20498" y="1202"/>
                      <a:pt x="19298" y="1"/>
                      <a:pt x="17817" y="1"/>
                    </a:cubicBezTo>
                    <a:close/>
                  </a:path>
                </a:pathLst>
              </a:custGeom>
              <a:solidFill>
                <a:schemeClr val="accent4"/>
              </a:solidFill>
              <a:ln>
                <a:noFill/>
              </a:ln>
              <a:effectLst>
                <a:outerShdw blurRad="57150" dist="19050" dir="5400000" algn="bl" rotWithShape="0">
                  <a:schemeClr val="dk1">
                    <a:alpha val="38000"/>
                  </a:schemeClr>
                </a:outerShdw>
                <a:reflection stA="3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63"/>
            <p:cNvGrpSpPr/>
            <p:nvPr/>
          </p:nvGrpSpPr>
          <p:grpSpPr>
            <a:xfrm>
              <a:off x="4324627" y="2351295"/>
              <a:ext cx="1044542" cy="184915"/>
              <a:chOff x="775925" y="1084125"/>
              <a:chExt cx="1736850" cy="307475"/>
            </a:xfrm>
          </p:grpSpPr>
          <p:sp>
            <p:nvSpPr>
              <p:cNvPr id="1799" name="Google Shape;1799;p63"/>
              <p:cNvSpPr/>
              <p:nvPr/>
            </p:nvSpPr>
            <p:spPr>
              <a:xfrm>
                <a:off x="775925" y="1084125"/>
                <a:ext cx="1736850" cy="307475"/>
              </a:xfrm>
              <a:custGeom>
                <a:avLst/>
                <a:gdLst/>
                <a:ahLst/>
                <a:cxnLst/>
                <a:rect l="l" t="t" r="r" b="b"/>
                <a:pathLst>
                  <a:path w="69474" h="12299" extrusionOk="0">
                    <a:moveTo>
                      <a:pt x="3710" y="1"/>
                    </a:moveTo>
                    <a:cubicBezTo>
                      <a:pt x="1652" y="1"/>
                      <a:pt x="0" y="1668"/>
                      <a:pt x="0" y="3711"/>
                    </a:cubicBezTo>
                    <a:lnTo>
                      <a:pt x="0" y="8589"/>
                    </a:lnTo>
                    <a:cubicBezTo>
                      <a:pt x="0" y="10631"/>
                      <a:pt x="1652" y="12299"/>
                      <a:pt x="3710" y="12299"/>
                    </a:cubicBezTo>
                    <a:lnTo>
                      <a:pt x="65764" y="12299"/>
                    </a:lnTo>
                    <a:cubicBezTo>
                      <a:pt x="67821" y="12299"/>
                      <a:pt x="69473" y="10631"/>
                      <a:pt x="69473" y="8589"/>
                    </a:cubicBezTo>
                    <a:lnTo>
                      <a:pt x="69473" y="3711"/>
                    </a:lnTo>
                    <a:cubicBezTo>
                      <a:pt x="69473" y="1668"/>
                      <a:pt x="67821" y="1"/>
                      <a:pt x="65764" y="1"/>
                    </a:cubicBezTo>
                    <a:close/>
                  </a:path>
                </a:pathLst>
              </a:custGeom>
              <a:solidFill>
                <a:schemeClr val="lt1"/>
              </a:solidFill>
              <a:ln>
                <a:noFill/>
              </a:ln>
              <a:effectLst>
                <a:outerShdw blurRad="300038" dist="19050" dir="5400000" algn="bl" rotWithShape="0">
                  <a:schemeClr val="dk1">
                    <a:alpha val="33000"/>
                  </a:schemeClr>
                </a:outerShdw>
                <a:reflection stA="3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3"/>
              <p:cNvSpPr/>
              <p:nvPr/>
            </p:nvSpPr>
            <p:spPr>
              <a:xfrm>
                <a:off x="901400" y="1219325"/>
                <a:ext cx="1485900" cy="37075"/>
              </a:xfrm>
              <a:custGeom>
                <a:avLst/>
                <a:gdLst/>
                <a:ahLst/>
                <a:cxnLst/>
                <a:rect l="l" t="t" r="r" b="b"/>
                <a:pathLst>
                  <a:path w="59436" h="1483" extrusionOk="0">
                    <a:moveTo>
                      <a:pt x="748" y="1"/>
                    </a:moveTo>
                    <a:cubicBezTo>
                      <a:pt x="343" y="1"/>
                      <a:pt x="0" y="329"/>
                      <a:pt x="0" y="749"/>
                    </a:cubicBezTo>
                    <a:cubicBezTo>
                      <a:pt x="0" y="1154"/>
                      <a:pt x="343" y="1482"/>
                      <a:pt x="748" y="1482"/>
                    </a:cubicBezTo>
                    <a:lnTo>
                      <a:pt x="58687" y="1482"/>
                    </a:lnTo>
                    <a:cubicBezTo>
                      <a:pt x="59107" y="1482"/>
                      <a:pt x="59435" y="1154"/>
                      <a:pt x="59435" y="749"/>
                    </a:cubicBezTo>
                    <a:cubicBezTo>
                      <a:pt x="59435" y="329"/>
                      <a:pt x="59107" y="1"/>
                      <a:pt x="58687" y="1"/>
                    </a:cubicBezTo>
                    <a:close/>
                  </a:path>
                </a:pathLst>
              </a:custGeom>
              <a:solidFill>
                <a:schemeClr val="lt2"/>
              </a:solidFill>
              <a:ln>
                <a:noFill/>
              </a:ln>
              <a:effectLst>
                <a:outerShdw blurRad="57150" dist="19050" dir="5400000" algn="bl" rotWithShape="0">
                  <a:schemeClr val="dk1">
                    <a:alpha val="13000"/>
                  </a:schemeClr>
                </a:outerShdw>
                <a:reflection stA="3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3"/>
              <p:cNvSpPr/>
              <p:nvPr/>
            </p:nvSpPr>
            <p:spPr>
              <a:xfrm>
                <a:off x="1091950" y="1186600"/>
                <a:ext cx="102125" cy="102525"/>
              </a:xfrm>
              <a:custGeom>
                <a:avLst/>
                <a:gdLst/>
                <a:ahLst/>
                <a:cxnLst/>
                <a:rect l="l" t="t" r="r" b="b"/>
                <a:pathLst>
                  <a:path w="4085" h="4101" extrusionOk="0">
                    <a:moveTo>
                      <a:pt x="2042" y="1"/>
                    </a:moveTo>
                    <a:cubicBezTo>
                      <a:pt x="905" y="1"/>
                      <a:pt x="1" y="921"/>
                      <a:pt x="1" y="2043"/>
                    </a:cubicBezTo>
                    <a:cubicBezTo>
                      <a:pt x="1" y="3180"/>
                      <a:pt x="905" y="4101"/>
                      <a:pt x="2042" y="4101"/>
                    </a:cubicBezTo>
                    <a:cubicBezTo>
                      <a:pt x="3165" y="4101"/>
                      <a:pt x="4085" y="3180"/>
                      <a:pt x="4085" y="2043"/>
                    </a:cubicBezTo>
                    <a:cubicBezTo>
                      <a:pt x="4085" y="921"/>
                      <a:pt x="3165" y="1"/>
                      <a:pt x="2042" y="1"/>
                    </a:cubicBezTo>
                    <a:close/>
                  </a:path>
                </a:pathLst>
              </a:custGeom>
              <a:solidFill>
                <a:schemeClr val="lt2"/>
              </a:solidFill>
              <a:ln>
                <a:noFill/>
              </a:ln>
              <a:effectLst>
                <a:outerShdw blurRad="57150" dist="19050" dir="5400000" algn="bl" rotWithShape="0">
                  <a:schemeClr val="dk1">
                    <a:alpha val="13000"/>
                  </a:schemeClr>
                </a:outerShdw>
                <a:reflection stA="3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2" name="Google Shape;1802;p63"/>
            <p:cNvGrpSpPr/>
            <p:nvPr/>
          </p:nvGrpSpPr>
          <p:grpSpPr>
            <a:xfrm>
              <a:off x="2947116" y="2438453"/>
              <a:ext cx="535252" cy="177837"/>
              <a:chOff x="3208010" y="1515479"/>
              <a:chExt cx="1017589" cy="338094"/>
            </a:xfrm>
          </p:grpSpPr>
          <p:sp>
            <p:nvSpPr>
              <p:cNvPr id="1803" name="Google Shape;1803;p63"/>
              <p:cNvSpPr/>
              <p:nvPr/>
            </p:nvSpPr>
            <p:spPr>
              <a:xfrm>
                <a:off x="3208010" y="1515479"/>
                <a:ext cx="1017589" cy="338094"/>
              </a:xfrm>
              <a:custGeom>
                <a:avLst/>
                <a:gdLst/>
                <a:ahLst/>
                <a:cxnLst/>
                <a:rect l="l" t="t" r="r" b="b"/>
                <a:pathLst>
                  <a:path w="27731" h="9213" extrusionOk="0">
                    <a:moveTo>
                      <a:pt x="17852" y="0"/>
                    </a:moveTo>
                    <a:cubicBezTo>
                      <a:pt x="15721" y="0"/>
                      <a:pt x="13587" y="678"/>
                      <a:pt x="12086" y="1877"/>
                    </a:cubicBezTo>
                    <a:cubicBezTo>
                      <a:pt x="10727" y="2951"/>
                      <a:pt x="9367" y="4764"/>
                      <a:pt x="8880" y="6644"/>
                    </a:cubicBezTo>
                    <a:cubicBezTo>
                      <a:pt x="7885" y="5842"/>
                      <a:pt x="6591" y="5407"/>
                      <a:pt x="5303" y="5407"/>
                    </a:cubicBezTo>
                    <a:cubicBezTo>
                      <a:pt x="4787" y="5407"/>
                      <a:pt x="4272" y="5477"/>
                      <a:pt x="3778" y="5621"/>
                    </a:cubicBezTo>
                    <a:cubicBezTo>
                      <a:pt x="2048" y="6124"/>
                      <a:pt x="588" y="7501"/>
                      <a:pt x="0" y="9213"/>
                    </a:cubicBezTo>
                    <a:lnTo>
                      <a:pt x="27730" y="9112"/>
                    </a:lnTo>
                    <a:cubicBezTo>
                      <a:pt x="27244" y="5688"/>
                      <a:pt x="25213" y="2884"/>
                      <a:pt x="22225" y="1122"/>
                    </a:cubicBezTo>
                    <a:cubicBezTo>
                      <a:pt x="20929" y="354"/>
                      <a:pt x="19391" y="0"/>
                      <a:pt x="17852" y="0"/>
                    </a:cubicBezTo>
                    <a:close/>
                  </a:path>
                </a:pathLst>
              </a:custGeom>
              <a:solidFill>
                <a:schemeClr val="dk2"/>
              </a:solidFill>
              <a:ln>
                <a:noFill/>
              </a:ln>
              <a:effectLst>
                <a:outerShdw blurRad="57150" dist="19050" dir="5400000" algn="bl" rotWithShape="0">
                  <a:schemeClr val="dk1">
                    <a:alpha val="17000"/>
                  </a:schemeClr>
                </a:outerShdw>
                <a:reflection stA="3000" endPos="54000" dist="1905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3"/>
              <p:cNvSpPr/>
              <p:nvPr/>
            </p:nvSpPr>
            <p:spPr>
              <a:xfrm>
                <a:off x="3655825" y="1526268"/>
                <a:ext cx="529105" cy="290461"/>
              </a:xfrm>
              <a:custGeom>
                <a:avLst/>
                <a:gdLst/>
                <a:ahLst/>
                <a:cxnLst/>
                <a:rect l="l" t="t" r="r" b="b"/>
                <a:pathLst>
                  <a:path w="14419" h="7915" extrusionOk="0">
                    <a:moveTo>
                      <a:pt x="5350" y="1"/>
                    </a:moveTo>
                    <a:cubicBezTo>
                      <a:pt x="4889" y="1"/>
                      <a:pt x="4425" y="35"/>
                      <a:pt x="3962" y="106"/>
                    </a:cubicBezTo>
                    <a:cubicBezTo>
                      <a:pt x="2836" y="291"/>
                      <a:pt x="1728" y="761"/>
                      <a:pt x="990" y="1634"/>
                    </a:cubicBezTo>
                    <a:cubicBezTo>
                      <a:pt x="269" y="2507"/>
                      <a:pt x="0" y="3816"/>
                      <a:pt x="553" y="4806"/>
                    </a:cubicBezTo>
                    <a:cubicBezTo>
                      <a:pt x="990" y="5611"/>
                      <a:pt x="1847" y="6081"/>
                      <a:pt x="2686" y="6451"/>
                    </a:cubicBezTo>
                    <a:cubicBezTo>
                      <a:pt x="4897" y="7410"/>
                      <a:pt x="7319" y="7915"/>
                      <a:pt x="9743" y="7915"/>
                    </a:cubicBezTo>
                    <a:cubicBezTo>
                      <a:pt x="10374" y="7915"/>
                      <a:pt x="11005" y="7880"/>
                      <a:pt x="11632" y="7811"/>
                    </a:cubicBezTo>
                    <a:cubicBezTo>
                      <a:pt x="12153" y="7744"/>
                      <a:pt x="12690" y="7659"/>
                      <a:pt x="13160" y="7424"/>
                    </a:cubicBezTo>
                    <a:cubicBezTo>
                      <a:pt x="13646" y="7207"/>
                      <a:pt x="14067" y="6804"/>
                      <a:pt x="14201" y="6300"/>
                    </a:cubicBezTo>
                    <a:cubicBezTo>
                      <a:pt x="14419" y="5511"/>
                      <a:pt x="13982" y="4705"/>
                      <a:pt x="13479" y="4085"/>
                    </a:cubicBezTo>
                    <a:cubicBezTo>
                      <a:pt x="11532" y="1596"/>
                      <a:pt x="8499" y="1"/>
                      <a:pt x="5350" y="1"/>
                    </a:cubicBezTo>
                    <a:close/>
                  </a:path>
                </a:pathLst>
              </a:custGeom>
              <a:solidFill>
                <a:schemeClr val="accent2"/>
              </a:solidFill>
              <a:ln>
                <a:noFill/>
              </a:ln>
              <a:effectLst>
                <a:outerShdw blurRad="57150" dist="19050" dir="5400000" algn="bl" rotWithShape="0">
                  <a:schemeClr val="dk1">
                    <a:alpha val="17000"/>
                  </a:schemeClr>
                </a:outerShdw>
                <a:reflection stA="3000" endPos="54000" dist="1905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3"/>
              <p:cNvSpPr/>
              <p:nvPr/>
            </p:nvSpPr>
            <p:spPr>
              <a:xfrm>
                <a:off x="3302864" y="1721208"/>
                <a:ext cx="164504" cy="95083"/>
              </a:xfrm>
              <a:custGeom>
                <a:avLst/>
                <a:gdLst/>
                <a:ahLst/>
                <a:cxnLst/>
                <a:rect l="l" t="t" r="r" b="b"/>
                <a:pathLst>
                  <a:path w="4483" h="2591" extrusionOk="0">
                    <a:moveTo>
                      <a:pt x="2237" y="1"/>
                    </a:moveTo>
                    <a:cubicBezTo>
                      <a:pt x="1529" y="1"/>
                      <a:pt x="520" y="85"/>
                      <a:pt x="219" y="518"/>
                    </a:cubicBezTo>
                    <a:cubicBezTo>
                      <a:pt x="0" y="854"/>
                      <a:pt x="17" y="1307"/>
                      <a:pt x="219" y="1660"/>
                    </a:cubicBezTo>
                    <a:cubicBezTo>
                      <a:pt x="420" y="2012"/>
                      <a:pt x="772" y="2247"/>
                      <a:pt x="1159" y="2381"/>
                    </a:cubicBezTo>
                    <a:cubicBezTo>
                      <a:pt x="1528" y="2533"/>
                      <a:pt x="1931" y="2566"/>
                      <a:pt x="2334" y="2582"/>
                    </a:cubicBezTo>
                    <a:cubicBezTo>
                      <a:pt x="2441" y="2587"/>
                      <a:pt x="2549" y="2591"/>
                      <a:pt x="2658" y="2591"/>
                    </a:cubicBezTo>
                    <a:cubicBezTo>
                      <a:pt x="2940" y="2591"/>
                      <a:pt x="3225" y="2567"/>
                      <a:pt x="3492" y="2482"/>
                    </a:cubicBezTo>
                    <a:cubicBezTo>
                      <a:pt x="3861" y="2365"/>
                      <a:pt x="4197" y="2112"/>
                      <a:pt x="4331" y="1743"/>
                    </a:cubicBezTo>
                    <a:cubicBezTo>
                      <a:pt x="4483" y="1324"/>
                      <a:pt x="4315" y="820"/>
                      <a:pt x="3979" y="501"/>
                    </a:cubicBezTo>
                    <a:cubicBezTo>
                      <a:pt x="3659" y="183"/>
                      <a:pt x="3189" y="48"/>
                      <a:pt x="2737" y="15"/>
                    </a:cubicBezTo>
                    <a:cubicBezTo>
                      <a:pt x="2608" y="7"/>
                      <a:pt x="2434" y="1"/>
                      <a:pt x="2237" y="1"/>
                    </a:cubicBezTo>
                    <a:close/>
                  </a:path>
                </a:pathLst>
              </a:custGeom>
              <a:solidFill>
                <a:schemeClr val="accent2"/>
              </a:solidFill>
              <a:ln>
                <a:noFill/>
              </a:ln>
              <a:effectLst>
                <a:outerShdw blurRad="57150" dist="19050" dir="5400000" algn="bl" rotWithShape="0">
                  <a:schemeClr val="dk1">
                    <a:alpha val="17000"/>
                  </a:schemeClr>
                </a:outerShdw>
                <a:reflection stA="3000" endPos="54000" dist="1905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6" name="Google Shape;1806;p63"/>
            <p:cNvGrpSpPr/>
            <p:nvPr/>
          </p:nvGrpSpPr>
          <p:grpSpPr>
            <a:xfrm>
              <a:off x="5705041" y="2096528"/>
              <a:ext cx="535252" cy="177837"/>
              <a:chOff x="3208010" y="1515479"/>
              <a:chExt cx="1017589" cy="338094"/>
            </a:xfrm>
          </p:grpSpPr>
          <p:sp>
            <p:nvSpPr>
              <p:cNvPr id="1807" name="Google Shape;1807;p63"/>
              <p:cNvSpPr/>
              <p:nvPr/>
            </p:nvSpPr>
            <p:spPr>
              <a:xfrm>
                <a:off x="3208010" y="1515479"/>
                <a:ext cx="1017589" cy="338094"/>
              </a:xfrm>
              <a:custGeom>
                <a:avLst/>
                <a:gdLst/>
                <a:ahLst/>
                <a:cxnLst/>
                <a:rect l="l" t="t" r="r" b="b"/>
                <a:pathLst>
                  <a:path w="27731" h="9213" extrusionOk="0">
                    <a:moveTo>
                      <a:pt x="17852" y="0"/>
                    </a:moveTo>
                    <a:cubicBezTo>
                      <a:pt x="15721" y="0"/>
                      <a:pt x="13587" y="678"/>
                      <a:pt x="12086" y="1877"/>
                    </a:cubicBezTo>
                    <a:cubicBezTo>
                      <a:pt x="10727" y="2951"/>
                      <a:pt x="9367" y="4764"/>
                      <a:pt x="8880" y="6644"/>
                    </a:cubicBezTo>
                    <a:cubicBezTo>
                      <a:pt x="7885" y="5842"/>
                      <a:pt x="6591" y="5407"/>
                      <a:pt x="5303" y="5407"/>
                    </a:cubicBezTo>
                    <a:cubicBezTo>
                      <a:pt x="4787" y="5407"/>
                      <a:pt x="4272" y="5477"/>
                      <a:pt x="3778" y="5621"/>
                    </a:cubicBezTo>
                    <a:cubicBezTo>
                      <a:pt x="2048" y="6124"/>
                      <a:pt x="588" y="7501"/>
                      <a:pt x="0" y="9213"/>
                    </a:cubicBezTo>
                    <a:lnTo>
                      <a:pt x="27730" y="9112"/>
                    </a:lnTo>
                    <a:cubicBezTo>
                      <a:pt x="27244" y="5688"/>
                      <a:pt x="25213" y="2884"/>
                      <a:pt x="22225" y="1122"/>
                    </a:cubicBezTo>
                    <a:cubicBezTo>
                      <a:pt x="20929" y="354"/>
                      <a:pt x="19391" y="0"/>
                      <a:pt x="17852" y="0"/>
                    </a:cubicBezTo>
                    <a:close/>
                  </a:path>
                </a:pathLst>
              </a:custGeom>
              <a:solidFill>
                <a:schemeClr val="dk2"/>
              </a:solidFill>
              <a:ln>
                <a:noFill/>
              </a:ln>
              <a:effectLst>
                <a:outerShdw blurRad="57150" dist="19050" dir="5400000" algn="bl" rotWithShape="0">
                  <a:schemeClr val="dk1">
                    <a:alpha val="17000"/>
                  </a:schemeClr>
                </a:outerShdw>
                <a:reflection stA="3000" endPos="54000" dist="1905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3"/>
              <p:cNvSpPr/>
              <p:nvPr/>
            </p:nvSpPr>
            <p:spPr>
              <a:xfrm>
                <a:off x="3655825" y="1526268"/>
                <a:ext cx="529105" cy="290461"/>
              </a:xfrm>
              <a:custGeom>
                <a:avLst/>
                <a:gdLst/>
                <a:ahLst/>
                <a:cxnLst/>
                <a:rect l="l" t="t" r="r" b="b"/>
                <a:pathLst>
                  <a:path w="14419" h="7915" extrusionOk="0">
                    <a:moveTo>
                      <a:pt x="5350" y="1"/>
                    </a:moveTo>
                    <a:cubicBezTo>
                      <a:pt x="4889" y="1"/>
                      <a:pt x="4425" y="35"/>
                      <a:pt x="3962" y="106"/>
                    </a:cubicBezTo>
                    <a:cubicBezTo>
                      <a:pt x="2836" y="291"/>
                      <a:pt x="1728" y="761"/>
                      <a:pt x="990" y="1634"/>
                    </a:cubicBezTo>
                    <a:cubicBezTo>
                      <a:pt x="269" y="2507"/>
                      <a:pt x="0" y="3816"/>
                      <a:pt x="553" y="4806"/>
                    </a:cubicBezTo>
                    <a:cubicBezTo>
                      <a:pt x="990" y="5611"/>
                      <a:pt x="1847" y="6081"/>
                      <a:pt x="2686" y="6451"/>
                    </a:cubicBezTo>
                    <a:cubicBezTo>
                      <a:pt x="4897" y="7410"/>
                      <a:pt x="7319" y="7915"/>
                      <a:pt x="9743" y="7915"/>
                    </a:cubicBezTo>
                    <a:cubicBezTo>
                      <a:pt x="10374" y="7915"/>
                      <a:pt x="11005" y="7880"/>
                      <a:pt x="11632" y="7811"/>
                    </a:cubicBezTo>
                    <a:cubicBezTo>
                      <a:pt x="12153" y="7744"/>
                      <a:pt x="12690" y="7659"/>
                      <a:pt x="13160" y="7424"/>
                    </a:cubicBezTo>
                    <a:cubicBezTo>
                      <a:pt x="13646" y="7207"/>
                      <a:pt x="14067" y="6804"/>
                      <a:pt x="14201" y="6300"/>
                    </a:cubicBezTo>
                    <a:cubicBezTo>
                      <a:pt x="14419" y="5511"/>
                      <a:pt x="13982" y="4705"/>
                      <a:pt x="13479" y="4085"/>
                    </a:cubicBezTo>
                    <a:cubicBezTo>
                      <a:pt x="11532" y="1596"/>
                      <a:pt x="8499" y="1"/>
                      <a:pt x="5350" y="1"/>
                    </a:cubicBezTo>
                    <a:close/>
                  </a:path>
                </a:pathLst>
              </a:custGeom>
              <a:solidFill>
                <a:schemeClr val="accent2"/>
              </a:solidFill>
              <a:ln>
                <a:noFill/>
              </a:ln>
              <a:effectLst>
                <a:outerShdw blurRad="57150" dist="19050" dir="5400000" algn="bl" rotWithShape="0">
                  <a:schemeClr val="dk1">
                    <a:alpha val="17000"/>
                  </a:schemeClr>
                </a:outerShdw>
                <a:reflection stA="3000" endPos="54000" dist="1905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3"/>
              <p:cNvSpPr/>
              <p:nvPr/>
            </p:nvSpPr>
            <p:spPr>
              <a:xfrm>
                <a:off x="3302864" y="1721208"/>
                <a:ext cx="164504" cy="95083"/>
              </a:xfrm>
              <a:custGeom>
                <a:avLst/>
                <a:gdLst/>
                <a:ahLst/>
                <a:cxnLst/>
                <a:rect l="l" t="t" r="r" b="b"/>
                <a:pathLst>
                  <a:path w="4483" h="2591" extrusionOk="0">
                    <a:moveTo>
                      <a:pt x="2237" y="1"/>
                    </a:moveTo>
                    <a:cubicBezTo>
                      <a:pt x="1529" y="1"/>
                      <a:pt x="520" y="85"/>
                      <a:pt x="219" y="518"/>
                    </a:cubicBezTo>
                    <a:cubicBezTo>
                      <a:pt x="0" y="854"/>
                      <a:pt x="17" y="1307"/>
                      <a:pt x="219" y="1660"/>
                    </a:cubicBezTo>
                    <a:cubicBezTo>
                      <a:pt x="420" y="2012"/>
                      <a:pt x="772" y="2247"/>
                      <a:pt x="1159" y="2381"/>
                    </a:cubicBezTo>
                    <a:cubicBezTo>
                      <a:pt x="1528" y="2533"/>
                      <a:pt x="1931" y="2566"/>
                      <a:pt x="2334" y="2582"/>
                    </a:cubicBezTo>
                    <a:cubicBezTo>
                      <a:pt x="2441" y="2587"/>
                      <a:pt x="2549" y="2591"/>
                      <a:pt x="2658" y="2591"/>
                    </a:cubicBezTo>
                    <a:cubicBezTo>
                      <a:pt x="2940" y="2591"/>
                      <a:pt x="3225" y="2567"/>
                      <a:pt x="3492" y="2482"/>
                    </a:cubicBezTo>
                    <a:cubicBezTo>
                      <a:pt x="3861" y="2365"/>
                      <a:pt x="4197" y="2112"/>
                      <a:pt x="4331" y="1743"/>
                    </a:cubicBezTo>
                    <a:cubicBezTo>
                      <a:pt x="4483" y="1324"/>
                      <a:pt x="4315" y="820"/>
                      <a:pt x="3979" y="501"/>
                    </a:cubicBezTo>
                    <a:cubicBezTo>
                      <a:pt x="3659" y="183"/>
                      <a:pt x="3189" y="48"/>
                      <a:pt x="2737" y="15"/>
                    </a:cubicBezTo>
                    <a:cubicBezTo>
                      <a:pt x="2608" y="7"/>
                      <a:pt x="2434" y="1"/>
                      <a:pt x="2237" y="1"/>
                    </a:cubicBezTo>
                    <a:close/>
                  </a:path>
                </a:pathLst>
              </a:custGeom>
              <a:solidFill>
                <a:schemeClr val="accent2"/>
              </a:solidFill>
              <a:ln>
                <a:noFill/>
              </a:ln>
              <a:effectLst>
                <a:outerShdw blurRad="57150" dist="19050" dir="5400000" algn="bl" rotWithShape="0">
                  <a:schemeClr val="dk1">
                    <a:alpha val="17000"/>
                  </a:schemeClr>
                </a:outerShdw>
                <a:reflection stA="3000" endPos="54000" dist="1905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Google Shape;1814;p64"/>
          <p:cNvSpPr/>
          <p:nvPr/>
        </p:nvSpPr>
        <p:spPr>
          <a:xfrm rot="4628371" flipH="1">
            <a:off x="4018269" y="532137"/>
            <a:ext cx="1758306" cy="2402032"/>
          </a:xfrm>
          <a:custGeom>
            <a:avLst/>
            <a:gdLst/>
            <a:ahLst/>
            <a:cxnLst/>
            <a:rect l="l" t="t" r="r" b="b"/>
            <a:pathLst>
              <a:path w="21685" h="29624" extrusionOk="0">
                <a:moveTo>
                  <a:pt x="2926" y="0"/>
                </a:moveTo>
                <a:cubicBezTo>
                  <a:pt x="2543" y="0"/>
                  <a:pt x="2202" y="204"/>
                  <a:pt x="2009" y="397"/>
                </a:cubicBezTo>
                <a:cubicBezTo>
                  <a:pt x="0" y="2406"/>
                  <a:pt x="3424" y="4392"/>
                  <a:pt x="4292" y="5830"/>
                </a:cubicBezTo>
                <a:cubicBezTo>
                  <a:pt x="4862" y="7245"/>
                  <a:pt x="4292" y="8957"/>
                  <a:pt x="3995" y="10395"/>
                </a:cubicBezTo>
                <a:cubicBezTo>
                  <a:pt x="3995" y="11810"/>
                  <a:pt x="4292" y="13248"/>
                  <a:pt x="5707" y="14093"/>
                </a:cubicBezTo>
                <a:cubicBezTo>
                  <a:pt x="6574" y="14663"/>
                  <a:pt x="7419" y="15234"/>
                  <a:pt x="7989" y="16101"/>
                </a:cubicBezTo>
                <a:cubicBezTo>
                  <a:pt x="8857" y="17243"/>
                  <a:pt x="9131" y="18658"/>
                  <a:pt x="9131" y="20096"/>
                </a:cubicBezTo>
                <a:cubicBezTo>
                  <a:pt x="8857" y="21237"/>
                  <a:pt x="8560" y="22652"/>
                  <a:pt x="8560" y="24090"/>
                </a:cubicBezTo>
                <a:cubicBezTo>
                  <a:pt x="8560" y="24935"/>
                  <a:pt x="8560" y="26373"/>
                  <a:pt x="9427" y="27217"/>
                </a:cubicBezTo>
                <a:lnTo>
                  <a:pt x="9427" y="27514"/>
                </a:lnTo>
                <a:cubicBezTo>
                  <a:pt x="10272" y="28358"/>
                  <a:pt x="11413" y="28929"/>
                  <a:pt x="12280" y="29500"/>
                </a:cubicBezTo>
                <a:cubicBezTo>
                  <a:pt x="12530" y="29587"/>
                  <a:pt x="12831" y="29623"/>
                  <a:pt x="13153" y="29623"/>
                </a:cubicBezTo>
                <a:cubicBezTo>
                  <a:pt x="13922" y="29623"/>
                  <a:pt x="14812" y="29419"/>
                  <a:pt x="15408" y="29226"/>
                </a:cubicBezTo>
                <a:cubicBezTo>
                  <a:pt x="17416" y="28655"/>
                  <a:pt x="19402" y="27217"/>
                  <a:pt x="20269" y="25231"/>
                </a:cubicBezTo>
                <a:cubicBezTo>
                  <a:pt x="21684" y="22081"/>
                  <a:pt x="20543" y="18087"/>
                  <a:pt x="17690" y="16101"/>
                </a:cubicBezTo>
                <a:cubicBezTo>
                  <a:pt x="16846" y="15531"/>
                  <a:pt x="15978" y="15234"/>
                  <a:pt x="15408" y="14389"/>
                </a:cubicBezTo>
                <a:cubicBezTo>
                  <a:pt x="14266" y="13248"/>
                  <a:pt x="13992" y="10966"/>
                  <a:pt x="13422" y="9528"/>
                </a:cubicBezTo>
                <a:cubicBezTo>
                  <a:pt x="11413" y="5259"/>
                  <a:pt x="7715" y="7245"/>
                  <a:pt x="6277" y="4689"/>
                </a:cubicBezTo>
                <a:cubicBezTo>
                  <a:pt x="5707" y="3547"/>
                  <a:pt x="5433" y="2680"/>
                  <a:pt x="5136" y="1539"/>
                </a:cubicBezTo>
                <a:cubicBezTo>
                  <a:pt x="4862" y="968"/>
                  <a:pt x="4292" y="124"/>
                  <a:pt x="3424" y="124"/>
                </a:cubicBezTo>
                <a:cubicBezTo>
                  <a:pt x="3256" y="36"/>
                  <a:pt x="3087" y="0"/>
                  <a:pt x="2926" y="0"/>
                </a:cubicBezTo>
                <a:close/>
              </a:path>
            </a:pathLst>
          </a:custGeom>
          <a:solidFill>
            <a:schemeClr val="accent3"/>
          </a:solidFill>
          <a:ln>
            <a:noFill/>
          </a:ln>
          <a:effectLst>
            <a:outerShdw blurRad="57150" dist="19050" dir="5400000" algn="bl" rotWithShape="0">
              <a:schemeClr val="dk1">
                <a:alpha val="22000"/>
              </a:schemeClr>
            </a:outerShdw>
            <a:reflection stA="2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5" name="Google Shape;1815;p64"/>
          <p:cNvGrpSpPr/>
          <p:nvPr/>
        </p:nvGrpSpPr>
        <p:grpSpPr>
          <a:xfrm>
            <a:off x="1663050" y="1560963"/>
            <a:ext cx="6028200" cy="1923900"/>
            <a:chOff x="1663050" y="1560963"/>
            <a:chExt cx="6028200" cy="1923900"/>
          </a:xfrm>
        </p:grpSpPr>
        <p:sp>
          <p:nvSpPr>
            <p:cNvPr id="1816" name="Google Shape;1816;p64"/>
            <p:cNvSpPr/>
            <p:nvPr/>
          </p:nvSpPr>
          <p:spPr>
            <a:xfrm>
              <a:off x="1663050" y="1560963"/>
              <a:ext cx="6028200" cy="1923900"/>
            </a:xfrm>
            <a:prstGeom prst="roundRect">
              <a:avLst>
                <a:gd name="adj" fmla="val 5229"/>
              </a:avLst>
            </a:prstGeom>
            <a:solidFill>
              <a:schemeClr val="lt1"/>
            </a:solidFill>
            <a:ln w="9525"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reflection stA="9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7" name="Google Shape;1817;p64"/>
            <p:cNvGrpSpPr/>
            <p:nvPr/>
          </p:nvGrpSpPr>
          <p:grpSpPr>
            <a:xfrm>
              <a:off x="1890525" y="1673509"/>
              <a:ext cx="2008800" cy="146100"/>
              <a:chOff x="847125" y="3296850"/>
              <a:chExt cx="2008800" cy="146100"/>
            </a:xfrm>
          </p:grpSpPr>
          <p:sp>
            <p:nvSpPr>
              <p:cNvPr id="1818" name="Google Shape;1818;p64"/>
              <p:cNvSpPr/>
              <p:nvPr/>
            </p:nvSpPr>
            <p:spPr>
              <a:xfrm>
                <a:off x="847125" y="3296850"/>
                <a:ext cx="20088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9" name="Google Shape;1819;p64"/>
              <p:cNvGrpSpPr/>
              <p:nvPr/>
            </p:nvGrpSpPr>
            <p:grpSpPr>
              <a:xfrm rot="10800000" flipH="1">
                <a:off x="878209" y="3322949"/>
                <a:ext cx="429322" cy="93999"/>
                <a:chOff x="5795037" y="809024"/>
                <a:chExt cx="431653" cy="94500"/>
              </a:xfrm>
            </p:grpSpPr>
            <p:sp>
              <p:nvSpPr>
                <p:cNvPr id="1820" name="Google Shape;1820;p64"/>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4"/>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4"/>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823" name="Google Shape;1823;p64"/>
          <p:cNvSpPr/>
          <p:nvPr/>
        </p:nvSpPr>
        <p:spPr>
          <a:xfrm>
            <a:off x="2041842" y="3348375"/>
            <a:ext cx="5428800" cy="436800"/>
          </a:xfrm>
          <a:prstGeom prst="roundRect">
            <a:avLst>
              <a:gd name="adj" fmla="val 50000"/>
            </a:avLst>
          </a:prstGeom>
          <a:solidFill>
            <a:schemeClr val="accent6"/>
          </a:solidFill>
          <a:ln w="9525" cap="flat" cmpd="sng">
            <a:solidFill>
              <a:schemeClr val="accent6"/>
            </a:solidFill>
            <a:prstDash val="solid"/>
            <a:round/>
            <a:headEnd type="none" w="sm" len="sm"/>
            <a:tailEnd type="none" w="sm" len="sm"/>
          </a:ln>
          <a:effectLst>
            <a:outerShdw blurRad="242888" dist="19050" dir="5400000" algn="bl" rotWithShape="0">
              <a:schemeClr val="dk1">
                <a:alpha val="50000"/>
              </a:schemeClr>
            </a:outerShdw>
            <a:reflection stA="9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4"/>
          <p:cNvSpPr txBox="1">
            <a:spLocks noGrp="1"/>
          </p:cNvSpPr>
          <p:nvPr>
            <p:ph type="title"/>
          </p:nvPr>
        </p:nvSpPr>
        <p:spPr>
          <a:xfrm>
            <a:off x="1770313" y="2099725"/>
            <a:ext cx="5813700" cy="9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800"/>
              <a:t>Thank you!</a:t>
            </a:r>
            <a:endParaRPr sz="6800"/>
          </a:p>
        </p:txBody>
      </p:sp>
      <p:grpSp>
        <p:nvGrpSpPr>
          <p:cNvPr id="1825" name="Google Shape;1825;p64"/>
          <p:cNvGrpSpPr/>
          <p:nvPr/>
        </p:nvGrpSpPr>
        <p:grpSpPr>
          <a:xfrm>
            <a:off x="7475001" y="2099717"/>
            <a:ext cx="627083" cy="436814"/>
            <a:chOff x="5779976" y="1418876"/>
            <a:chExt cx="421200" cy="293400"/>
          </a:xfrm>
        </p:grpSpPr>
        <p:sp>
          <p:nvSpPr>
            <p:cNvPr id="1826" name="Google Shape;1826;p64"/>
            <p:cNvSpPr/>
            <p:nvPr/>
          </p:nvSpPr>
          <p:spPr>
            <a:xfrm>
              <a:off x="5779976" y="1418876"/>
              <a:ext cx="421200" cy="293400"/>
            </a:xfrm>
            <a:prstGeom prst="wedgeRoundRectCallout">
              <a:avLst>
                <a:gd name="adj1" fmla="val -17374"/>
                <a:gd name="adj2" fmla="val 73101"/>
                <a:gd name="adj3" fmla="val 0"/>
              </a:avLst>
            </a:prstGeom>
            <a:solidFill>
              <a:schemeClr val="accent4"/>
            </a:solidFill>
            <a:ln>
              <a:noFill/>
            </a:ln>
            <a:effectLst>
              <a:outerShdw blurRad="57150"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4"/>
            <p:cNvSpPr/>
            <p:nvPr/>
          </p:nvSpPr>
          <p:spPr>
            <a:xfrm>
              <a:off x="5908478" y="1501513"/>
              <a:ext cx="157557" cy="139114"/>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chemeClr val="lt1"/>
            </a:solidFill>
            <a:ln>
              <a:noFill/>
            </a:ln>
            <a:effectLst>
              <a:outerShdw blurRad="57150" dist="19050"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828" name="Google Shape;1828;p64"/>
          <p:cNvSpPr txBox="1">
            <a:spLocks noGrp="1"/>
          </p:cNvSpPr>
          <p:nvPr>
            <p:ph type="subTitle" idx="1"/>
          </p:nvPr>
        </p:nvSpPr>
        <p:spPr>
          <a:xfrm>
            <a:off x="2375088" y="3468075"/>
            <a:ext cx="4944600" cy="19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We hope you enjoyed our presentation!</a:t>
            </a:r>
            <a:endParaRPr/>
          </a:p>
        </p:txBody>
      </p:sp>
      <p:grpSp>
        <p:nvGrpSpPr>
          <p:cNvPr id="1829" name="Google Shape;1829;p64"/>
          <p:cNvGrpSpPr/>
          <p:nvPr/>
        </p:nvGrpSpPr>
        <p:grpSpPr>
          <a:xfrm>
            <a:off x="5635390" y="1327673"/>
            <a:ext cx="1796211" cy="517007"/>
            <a:chOff x="5635390" y="1327673"/>
            <a:chExt cx="1796211" cy="517007"/>
          </a:xfrm>
        </p:grpSpPr>
        <p:sp>
          <p:nvSpPr>
            <p:cNvPr id="1830" name="Google Shape;1830;p64"/>
            <p:cNvSpPr/>
            <p:nvPr/>
          </p:nvSpPr>
          <p:spPr>
            <a:xfrm>
              <a:off x="5635390" y="1327673"/>
              <a:ext cx="1796211" cy="517007"/>
            </a:xfrm>
            <a:custGeom>
              <a:avLst/>
              <a:gdLst/>
              <a:ahLst/>
              <a:cxnLst/>
              <a:rect l="l" t="t" r="r" b="b"/>
              <a:pathLst>
                <a:path w="65639" h="18893" extrusionOk="0">
                  <a:moveTo>
                    <a:pt x="2775" y="1"/>
                  </a:moveTo>
                  <a:cubicBezTo>
                    <a:pt x="1247" y="1"/>
                    <a:pt x="0" y="1264"/>
                    <a:pt x="0" y="2792"/>
                  </a:cubicBezTo>
                  <a:lnTo>
                    <a:pt x="0" y="16103"/>
                  </a:lnTo>
                  <a:cubicBezTo>
                    <a:pt x="0" y="17646"/>
                    <a:pt x="1247" y="18893"/>
                    <a:pt x="2775" y="18893"/>
                  </a:cubicBezTo>
                  <a:lnTo>
                    <a:pt x="62849" y="18893"/>
                  </a:lnTo>
                  <a:cubicBezTo>
                    <a:pt x="64391" y="18893"/>
                    <a:pt x="65638" y="17646"/>
                    <a:pt x="65638" y="16103"/>
                  </a:cubicBezTo>
                  <a:lnTo>
                    <a:pt x="65638" y="2792"/>
                  </a:lnTo>
                  <a:cubicBezTo>
                    <a:pt x="65638" y="1264"/>
                    <a:pt x="64391" y="1"/>
                    <a:pt x="62849" y="1"/>
                  </a:cubicBezTo>
                  <a:close/>
                </a:path>
              </a:pathLst>
            </a:custGeom>
            <a:solidFill>
              <a:schemeClr val="accent6"/>
            </a:solidFill>
            <a:ln>
              <a:noFill/>
            </a:ln>
            <a:effectLst>
              <a:outerShdw blurRad="214313" dist="19050" dir="5400000" algn="bl" rotWithShape="0">
                <a:schemeClr val="dk1">
                  <a:alpha val="25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4"/>
            <p:cNvSpPr/>
            <p:nvPr/>
          </p:nvSpPr>
          <p:spPr>
            <a:xfrm>
              <a:off x="5747997" y="1413625"/>
              <a:ext cx="377938" cy="345100"/>
            </a:xfrm>
            <a:custGeom>
              <a:avLst/>
              <a:gdLst/>
              <a:ahLst/>
              <a:cxnLst/>
              <a:rect l="l" t="t" r="r" b="b"/>
              <a:pathLst>
                <a:path w="13811" h="12611" extrusionOk="0">
                  <a:moveTo>
                    <a:pt x="6907" y="1"/>
                  </a:moveTo>
                  <a:cubicBezTo>
                    <a:pt x="5296" y="1"/>
                    <a:pt x="3687" y="617"/>
                    <a:pt x="2463" y="1848"/>
                  </a:cubicBezTo>
                  <a:cubicBezTo>
                    <a:pt x="1" y="4311"/>
                    <a:pt x="1" y="8301"/>
                    <a:pt x="2463" y="10764"/>
                  </a:cubicBezTo>
                  <a:cubicBezTo>
                    <a:pt x="3687" y="11995"/>
                    <a:pt x="5296" y="12611"/>
                    <a:pt x="6907" y="12611"/>
                  </a:cubicBezTo>
                  <a:cubicBezTo>
                    <a:pt x="8518" y="12611"/>
                    <a:pt x="10132" y="11995"/>
                    <a:pt x="11363" y="10764"/>
                  </a:cubicBezTo>
                  <a:cubicBezTo>
                    <a:pt x="13811" y="8301"/>
                    <a:pt x="13811" y="4311"/>
                    <a:pt x="11363" y="1848"/>
                  </a:cubicBezTo>
                  <a:cubicBezTo>
                    <a:pt x="10132" y="617"/>
                    <a:pt x="8518" y="1"/>
                    <a:pt x="6907" y="1"/>
                  </a:cubicBezTo>
                  <a:close/>
                </a:path>
              </a:pathLst>
            </a:custGeom>
            <a:solidFill>
              <a:schemeClr val="accent1"/>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4"/>
            <p:cNvSpPr/>
            <p:nvPr/>
          </p:nvSpPr>
          <p:spPr>
            <a:xfrm>
              <a:off x="6247053" y="1495746"/>
              <a:ext cx="633883" cy="53772"/>
            </a:xfrm>
            <a:custGeom>
              <a:avLst/>
              <a:gdLst/>
              <a:ahLst/>
              <a:cxnLst/>
              <a:rect l="l" t="t" r="r" b="b"/>
              <a:pathLst>
                <a:path w="23164" h="1965" extrusionOk="0">
                  <a:moveTo>
                    <a:pt x="998" y="0"/>
                  </a:moveTo>
                  <a:cubicBezTo>
                    <a:pt x="452" y="0"/>
                    <a:pt x="1" y="437"/>
                    <a:pt x="1" y="983"/>
                  </a:cubicBezTo>
                  <a:cubicBezTo>
                    <a:pt x="1" y="1528"/>
                    <a:pt x="452" y="1964"/>
                    <a:pt x="998" y="1964"/>
                  </a:cubicBezTo>
                  <a:lnTo>
                    <a:pt x="22181" y="1964"/>
                  </a:lnTo>
                  <a:cubicBezTo>
                    <a:pt x="22727" y="1964"/>
                    <a:pt x="23163" y="1528"/>
                    <a:pt x="23163" y="983"/>
                  </a:cubicBezTo>
                  <a:cubicBezTo>
                    <a:pt x="23163" y="437"/>
                    <a:pt x="22727" y="0"/>
                    <a:pt x="22181" y="0"/>
                  </a:cubicBezTo>
                  <a:close/>
                </a:path>
              </a:pathLst>
            </a:custGeom>
            <a:solidFill>
              <a:schemeClr val="accent2"/>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4"/>
            <p:cNvSpPr/>
            <p:nvPr/>
          </p:nvSpPr>
          <p:spPr>
            <a:xfrm>
              <a:off x="6949568" y="1495746"/>
              <a:ext cx="317379" cy="53772"/>
            </a:xfrm>
            <a:custGeom>
              <a:avLst/>
              <a:gdLst/>
              <a:ahLst/>
              <a:cxnLst/>
              <a:rect l="l" t="t" r="r" b="b"/>
              <a:pathLst>
                <a:path w="11598" h="1965" extrusionOk="0">
                  <a:moveTo>
                    <a:pt x="983" y="0"/>
                  </a:moveTo>
                  <a:cubicBezTo>
                    <a:pt x="437" y="0"/>
                    <a:pt x="0" y="437"/>
                    <a:pt x="0" y="983"/>
                  </a:cubicBezTo>
                  <a:cubicBezTo>
                    <a:pt x="0" y="1528"/>
                    <a:pt x="437" y="1964"/>
                    <a:pt x="983" y="1964"/>
                  </a:cubicBezTo>
                  <a:lnTo>
                    <a:pt x="10616" y="1964"/>
                  </a:lnTo>
                  <a:cubicBezTo>
                    <a:pt x="11161" y="1964"/>
                    <a:pt x="11597" y="1528"/>
                    <a:pt x="11597" y="983"/>
                  </a:cubicBezTo>
                  <a:cubicBezTo>
                    <a:pt x="11597" y="437"/>
                    <a:pt x="11161" y="0"/>
                    <a:pt x="10616" y="0"/>
                  </a:cubicBezTo>
                  <a:close/>
                </a:path>
              </a:pathLst>
            </a:custGeom>
            <a:solidFill>
              <a:schemeClr val="accent2"/>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4"/>
            <p:cNvSpPr/>
            <p:nvPr/>
          </p:nvSpPr>
          <p:spPr>
            <a:xfrm>
              <a:off x="6247053" y="1631830"/>
              <a:ext cx="379662" cy="54183"/>
            </a:xfrm>
            <a:custGeom>
              <a:avLst/>
              <a:gdLst/>
              <a:ahLst/>
              <a:cxnLst/>
              <a:rect l="l" t="t" r="r" b="b"/>
              <a:pathLst>
                <a:path w="13874" h="1980" extrusionOk="0">
                  <a:moveTo>
                    <a:pt x="998" y="0"/>
                  </a:moveTo>
                  <a:cubicBezTo>
                    <a:pt x="452" y="0"/>
                    <a:pt x="1" y="437"/>
                    <a:pt x="1" y="982"/>
                  </a:cubicBezTo>
                  <a:cubicBezTo>
                    <a:pt x="1" y="1528"/>
                    <a:pt x="452" y="1979"/>
                    <a:pt x="998" y="1979"/>
                  </a:cubicBezTo>
                  <a:lnTo>
                    <a:pt x="12891" y="1979"/>
                  </a:lnTo>
                  <a:cubicBezTo>
                    <a:pt x="13437" y="1979"/>
                    <a:pt x="13873" y="1528"/>
                    <a:pt x="13873" y="982"/>
                  </a:cubicBezTo>
                  <a:cubicBezTo>
                    <a:pt x="13873" y="437"/>
                    <a:pt x="13437" y="0"/>
                    <a:pt x="12891" y="0"/>
                  </a:cubicBezTo>
                  <a:close/>
                </a:path>
              </a:pathLst>
            </a:custGeom>
            <a:solidFill>
              <a:schemeClr val="accent2"/>
            </a:solidFill>
            <a:ln>
              <a:noFill/>
            </a:ln>
            <a:effectLst>
              <a:outerShdw blurRad="57150" dist="19050" dir="5400000" algn="bl" rotWithShape="0">
                <a:schemeClr val="dk1">
                  <a:alpha val="1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5" name="Google Shape;1835;p64"/>
          <p:cNvGrpSpPr/>
          <p:nvPr/>
        </p:nvGrpSpPr>
        <p:grpSpPr>
          <a:xfrm>
            <a:off x="1041920" y="2311029"/>
            <a:ext cx="780888" cy="782286"/>
            <a:chOff x="1041920" y="2311029"/>
            <a:chExt cx="780888" cy="782286"/>
          </a:xfrm>
        </p:grpSpPr>
        <p:sp>
          <p:nvSpPr>
            <p:cNvPr id="1836" name="Google Shape;1836;p64"/>
            <p:cNvSpPr/>
            <p:nvPr/>
          </p:nvSpPr>
          <p:spPr>
            <a:xfrm>
              <a:off x="1041920" y="2311029"/>
              <a:ext cx="780888" cy="782286"/>
            </a:xfrm>
            <a:custGeom>
              <a:avLst/>
              <a:gdLst/>
              <a:ahLst/>
              <a:cxnLst/>
              <a:rect l="l" t="t" r="r" b="b"/>
              <a:pathLst>
                <a:path w="51938" h="52031" extrusionOk="0">
                  <a:moveTo>
                    <a:pt x="4396" y="0"/>
                  </a:moveTo>
                  <a:cubicBezTo>
                    <a:pt x="1965" y="0"/>
                    <a:pt x="1" y="1979"/>
                    <a:pt x="1" y="4411"/>
                  </a:cubicBezTo>
                  <a:lnTo>
                    <a:pt x="1" y="47619"/>
                  </a:lnTo>
                  <a:cubicBezTo>
                    <a:pt x="1" y="50050"/>
                    <a:pt x="1965" y="52031"/>
                    <a:pt x="4396" y="52031"/>
                  </a:cubicBezTo>
                  <a:lnTo>
                    <a:pt x="47526" y="52031"/>
                  </a:lnTo>
                  <a:cubicBezTo>
                    <a:pt x="49958" y="52031"/>
                    <a:pt x="51938" y="50050"/>
                    <a:pt x="51938" y="47619"/>
                  </a:cubicBezTo>
                  <a:lnTo>
                    <a:pt x="51938" y="4411"/>
                  </a:lnTo>
                  <a:cubicBezTo>
                    <a:pt x="51938" y="1979"/>
                    <a:pt x="49958" y="0"/>
                    <a:pt x="47526" y="0"/>
                  </a:cubicBezTo>
                  <a:close/>
                </a:path>
              </a:pathLst>
            </a:custGeom>
            <a:solidFill>
              <a:schemeClr val="accent6"/>
            </a:solidFill>
            <a:ln>
              <a:noFill/>
            </a:ln>
            <a:effectLst>
              <a:outerShdw blurRad="371475" dist="19050" dir="5400000" algn="bl" rotWithShape="0">
                <a:schemeClr val="dk1">
                  <a:alpha val="38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4"/>
            <p:cNvSpPr/>
            <p:nvPr/>
          </p:nvSpPr>
          <p:spPr>
            <a:xfrm>
              <a:off x="1185820" y="2443667"/>
              <a:ext cx="493103" cy="517009"/>
            </a:xfrm>
            <a:custGeom>
              <a:avLst/>
              <a:gdLst/>
              <a:ahLst/>
              <a:cxnLst/>
              <a:rect l="l" t="t" r="r" b="b"/>
              <a:pathLst>
                <a:path w="32797" h="34387" extrusionOk="0">
                  <a:moveTo>
                    <a:pt x="16398" y="11675"/>
                  </a:moveTo>
                  <a:cubicBezTo>
                    <a:pt x="19437" y="11675"/>
                    <a:pt x="21900" y="14154"/>
                    <a:pt x="21900" y="17193"/>
                  </a:cubicBezTo>
                  <a:cubicBezTo>
                    <a:pt x="21900" y="20233"/>
                    <a:pt x="19437" y="22711"/>
                    <a:pt x="16398" y="22711"/>
                  </a:cubicBezTo>
                  <a:cubicBezTo>
                    <a:pt x="13358" y="22711"/>
                    <a:pt x="10895" y="20233"/>
                    <a:pt x="10895" y="17193"/>
                  </a:cubicBezTo>
                  <a:cubicBezTo>
                    <a:pt x="10895" y="14154"/>
                    <a:pt x="13358" y="11675"/>
                    <a:pt x="16398" y="11675"/>
                  </a:cubicBezTo>
                  <a:close/>
                  <a:moveTo>
                    <a:pt x="13312" y="1"/>
                  </a:moveTo>
                  <a:lnTo>
                    <a:pt x="12314" y="4692"/>
                  </a:lnTo>
                  <a:cubicBezTo>
                    <a:pt x="10552" y="5253"/>
                    <a:pt x="8979" y="6204"/>
                    <a:pt x="7638" y="7404"/>
                  </a:cubicBezTo>
                  <a:lnTo>
                    <a:pt x="3071" y="5924"/>
                  </a:lnTo>
                  <a:lnTo>
                    <a:pt x="0" y="11270"/>
                  </a:lnTo>
                  <a:lnTo>
                    <a:pt x="3538" y="14481"/>
                  </a:lnTo>
                  <a:cubicBezTo>
                    <a:pt x="3351" y="15353"/>
                    <a:pt x="3258" y="16258"/>
                    <a:pt x="3258" y="17193"/>
                  </a:cubicBezTo>
                  <a:cubicBezTo>
                    <a:pt x="3258" y="18128"/>
                    <a:pt x="3351" y="19032"/>
                    <a:pt x="3538" y="19905"/>
                  </a:cubicBezTo>
                  <a:lnTo>
                    <a:pt x="0" y="23116"/>
                  </a:lnTo>
                  <a:lnTo>
                    <a:pt x="3071" y="28463"/>
                  </a:lnTo>
                  <a:lnTo>
                    <a:pt x="7638" y="26982"/>
                  </a:lnTo>
                  <a:cubicBezTo>
                    <a:pt x="8979" y="28182"/>
                    <a:pt x="10552" y="29133"/>
                    <a:pt x="12314" y="29694"/>
                  </a:cubicBezTo>
                  <a:lnTo>
                    <a:pt x="13312" y="34386"/>
                  </a:lnTo>
                  <a:lnTo>
                    <a:pt x="19468" y="34386"/>
                  </a:lnTo>
                  <a:lnTo>
                    <a:pt x="20466" y="29694"/>
                  </a:lnTo>
                  <a:cubicBezTo>
                    <a:pt x="22228" y="29133"/>
                    <a:pt x="23818" y="28182"/>
                    <a:pt x="25158" y="26982"/>
                  </a:cubicBezTo>
                  <a:lnTo>
                    <a:pt x="29710" y="28463"/>
                  </a:lnTo>
                  <a:lnTo>
                    <a:pt x="32796" y="23116"/>
                  </a:lnTo>
                  <a:lnTo>
                    <a:pt x="29242" y="19905"/>
                  </a:lnTo>
                  <a:cubicBezTo>
                    <a:pt x="29429" y="19032"/>
                    <a:pt x="29538" y="18128"/>
                    <a:pt x="29538" y="17193"/>
                  </a:cubicBezTo>
                  <a:cubicBezTo>
                    <a:pt x="29538" y="16258"/>
                    <a:pt x="29429" y="15353"/>
                    <a:pt x="29242" y="14481"/>
                  </a:cubicBezTo>
                  <a:lnTo>
                    <a:pt x="32796" y="11270"/>
                  </a:lnTo>
                  <a:lnTo>
                    <a:pt x="29710" y="5924"/>
                  </a:lnTo>
                  <a:lnTo>
                    <a:pt x="25158" y="7404"/>
                  </a:lnTo>
                  <a:cubicBezTo>
                    <a:pt x="23818" y="6204"/>
                    <a:pt x="22228" y="5253"/>
                    <a:pt x="20466" y="4692"/>
                  </a:cubicBezTo>
                  <a:lnTo>
                    <a:pt x="19468" y="1"/>
                  </a:lnTo>
                  <a:close/>
                </a:path>
              </a:pathLst>
            </a:custGeom>
            <a:solidFill>
              <a:schemeClr val="accent2"/>
            </a:solidFill>
            <a:ln>
              <a:noFill/>
            </a:ln>
            <a:effectLst>
              <a:outerShdw blurRad="57150" dist="19050" dir="5400000" algn="bl" rotWithShape="0">
                <a:schemeClr val="dk1">
                  <a:alpha val="23000"/>
                </a:schemeClr>
              </a:outerShdw>
              <a:reflection stA="11000" endPos="9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64"/>
          <p:cNvGrpSpPr/>
          <p:nvPr/>
        </p:nvGrpSpPr>
        <p:grpSpPr>
          <a:xfrm rot="2700000">
            <a:off x="1278518" y="3449826"/>
            <a:ext cx="620128" cy="233912"/>
            <a:chOff x="6872640" y="3300197"/>
            <a:chExt cx="620134" cy="233914"/>
          </a:xfrm>
        </p:grpSpPr>
        <p:sp>
          <p:nvSpPr>
            <p:cNvPr id="1839" name="Google Shape;1839;p64"/>
            <p:cNvSpPr/>
            <p:nvPr/>
          </p:nvSpPr>
          <p:spPr>
            <a:xfrm>
              <a:off x="7282174" y="3300197"/>
              <a:ext cx="210600" cy="2106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4"/>
            <p:cNvSpPr/>
            <p:nvPr/>
          </p:nvSpPr>
          <p:spPr>
            <a:xfrm>
              <a:off x="6872640" y="3488811"/>
              <a:ext cx="45300" cy="45300"/>
            </a:xfrm>
            <a:prstGeom prst="ellipse">
              <a:avLst/>
            </a:prstGeom>
            <a:solidFill>
              <a:schemeClr val="lt1"/>
            </a:soli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65"/>
          <p:cNvSpPr txBox="1">
            <a:spLocks noGrp="1"/>
          </p:cNvSpPr>
          <p:nvPr>
            <p:ph type="title"/>
          </p:nvPr>
        </p:nvSpPr>
        <p:spPr>
          <a:xfrm>
            <a:off x="720000" y="922513"/>
            <a:ext cx="363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1846" name="Google Shape;1846;p65"/>
          <p:cNvSpPr txBox="1">
            <a:spLocks noGrp="1"/>
          </p:cNvSpPr>
          <p:nvPr>
            <p:ph type="subTitle" idx="1"/>
          </p:nvPr>
        </p:nvSpPr>
        <p:spPr>
          <a:xfrm>
            <a:off x="720000" y="1725525"/>
            <a:ext cx="6559200" cy="1497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https://adolescentwellnessacademy.com/teen-mental-health-facts-statistics/#:~:text=An%20Introduction%20to%20Teen%20Mental%20Health&amp;text=Recent%20studies%20indicate%20that%20approximately,health%20crisis%20continues%20to%20grow. </a:t>
            </a:r>
            <a:endParaRPr/>
          </a:p>
          <a:p>
            <a:pPr marL="0" lvl="0" indent="0" algn="l" rtl="0">
              <a:spcBef>
                <a:spcPts val="0"/>
              </a:spcBef>
              <a:spcAft>
                <a:spcPts val="0"/>
              </a:spcAft>
              <a:buNone/>
            </a:pPr>
            <a:endParaRPr/>
          </a:p>
          <a:p>
            <a:pPr marL="0" lvl="0" indent="0" algn="l" rtl="0">
              <a:spcBef>
                <a:spcPts val="0"/>
              </a:spcBef>
              <a:spcAft>
                <a:spcPts val="0"/>
              </a:spcAft>
              <a:buNone/>
            </a:pPr>
            <a:r>
              <a:rPr lang="en"/>
              <a:t>https://jamanetwork.com/journals/jamapediatrics/fullarticle/2724377?guestAccessKey=f689aa19-31f1-481d-878a-6bf83844536a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850"/>
        <p:cNvGrpSpPr/>
        <p:nvPr/>
      </p:nvGrpSpPr>
      <p:grpSpPr>
        <a:xfrm>
          <a:off x="0" y="0"/>
          <a:ext cx="0" cy="0"/>
          <a:chOff x="0" y="0"/>
          <a:chExt cx="0" cy="0"/>
        </a:xfrm>
      </p:grpSpPr>
      <p:pic>
        <p:nvPicPr>
          <p:cNvPr id="1851" name="Google Shape;1851;p66">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grpSp>
        <p:nvGrpSpPr>
          <p:cNvPr id="678" name="Google Shape;678;p43"/>
          <p:cNvGrpSpPr/>
          <p:nvPr/>
        </p:nvGrpSpPr>
        <p:grpSpPr>
          <a:xfrm>
            <a:off x="798997" y="1077189"/>
            <a:ext cx="1577344" cy="940269"/>
            <a:chOff x="1049150" y="1694863"/>
            <a:chExt cx="1952400" cy="1133400"/>
          </a:xfrm>
        </p:grpSpPr>
        <p:sp>
          <p:nvSpPr>
            <p:cNvPr id="679" name="Google Shape;679;p43"/>
            <p:cNvSpPr/>
            <p:nvPr/>
          </p:nvSpPr>
          <p:spPr>
            <a:xfrm>
              <a:off x="1049150" y="1694863"/>
              <a:ext cx="1952400" cy="11334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 name="Google Shape;680;p43"/>
            <p:cNvGrpSpPr/>
            <p:nvPr/>
          </p:nvGrpSpPr>
          <p:grpSpPr>
            <a:xfrm>
              <a:off x="1115247" y="1763750"/>
              <a:ext cx="1750805" cy="94001"/>
              <a:chOff x="3569131" y="3296864"/>
              <a:chExt cx="2721600" cy="146100"/>
            </a:xfrm>
          </p:grpSpPr>
          <p:sp>
            <p:nvSpPr>
              <p:cNvPr id="681" name="Google Shape;681;p43"/>
              <p:cNvSpPr/>
              <p:nvPr/>
            </p:nvSpPr>
            <p:spPr>
              <a:xfrm>
                <a:off x="3569131" y="3296864"/>
                <a:ext cx="27216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 name="Google Shape;682;p43"/>
              <p:cNvGrpSpPr/>
              <p:nvPr/>
            </p:nvGrpSpPr>
            <p:grpSpPr>
              <a:xfrm rot="10800000" flipH="1">
                <a:off x="3595847" y="3322949"/>
                <a:ext cx="429322" cy="93999"/>
                <a:chOff x="5795037" y="809024"/>
                <a:chExt cx="431653" cy="94500"/>
              </a:xfrm>
            </p:grpSpPr>
            <p:sp>
              <p:nvSpPr>
                <p:cNvPr id="683" name="Google Shape;683;p43"/>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3"/>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86" name="Google Shape;686;p43"/>
          <p:cNvSpPr/>
          <p:nvPr/>
        </p:nvSpPr>
        <p:spPr>
          <a:xfrm>
            <a:off x="799036" y="2342550"/>
            <a:ext cx="1577400" cy="2604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3"/>
          <p:cNvSpPr/>
          <p:nvPr/>
        </p:nvSpPr>
        <p:spPr>
          <a:xfrm>
            <a:off x="799026" y="2132776"/>
            <a:ext cx="302400" cy="78000"/>
          </a:xfrm>
          <a:prstGeom prst="roundRect">
            <a:avLst>
              <a:gd name="adj" fmla="val 50000"/>
            </a:avLst>
          </a:prstGeom>
          <a:solidFill>
            <a:schemeClr val="lt1"/>
          </a:solidFill>
          <a:ln>
            <a:noFill/>
          </a:ln>
          <a:effectLst>
            <a:outerShdw blurRad="57150" dist="19050"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3"/>
          <p:cNvSpPr txBox="1">
            <a:spLocks noGrp="1"/>
          </p:cNvSpPr>
          <p:nvPr>
            <p:ph type="title" idx="2"/>
          </p:nvPr>
        </p:nvSpPr>
        <p:spPr>
          <a:xfrm>
            <a:off x="653025" y="2409364"/>
            <a:ext cx="1909500" cy="13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Allison</a:t>
            </a:r>
            <a:endParaRPr sz="1400"/>
          </a:p>
        </p:txBody>
      </p:sp>
      <p:grpSp>
        <p:nvGrpSpPr>
          <p:cNvPr id="689" name="Google Shape;689;p43"/>
          <p:cNvGrpSpPr/>
          <p:nvPr/>
        </p:nvGrpSpPr>
        <p:grpSpPr>
          <a:xfrm>
            <a:off x="2821672" y="772389"/>
            <a:ext cx="1577344" cy="940269"/>
            <a:chOff x="1049150" y="1694863"/>
            <a:chExt cx="1952400" cy="1133400"/>
          </a:xfrm>
        </p:grpSpPr>
        <p:sp>
          <p:nvSpPr>
            <p:cNvPr id="690" name="Google Shape;690;p43"/>
            <p:cNvSpPr/>
            <p:nvPr/>
          </p:nvSpPr>
          <p:spPr>
            <a:xfrm>
              <a:off x="1049150" y="1694863"/>
              <a:ext cx="1952400" cy="11334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43"/>
            <p:cNvGrpSpPr/>
            <p:nvPr/>
          </p:nvGrpSpPr>
          <p:grpSpPr>
            <a:xfrm>
              <a:off x="1115247" y="1763750"/>
              <a:ext cx="1750805" cy="94001"/>
              <a:chOff x="3569131" y="3296864"/>
              <a:chExt cx="2721600" cy="146100"/>
            </a:xfrm>
          </p:grpSpPr>
          <p:sp>
            <p:nvSpPr>
              <p:cNvPr id="692" name="Google Shape;692;p43"/>
              <p:cNvSpPr/>
              <p:nvPr/>
            </p:nvSpPr>
            <p:spPr>
              <a:xfrm>
                <a:off x="3569131" y="3296864"/>
                <a:ext cx="27216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43"/>
              <p:cNvGrpSpPr/>
              <p:nvPr/>
            </p:nvGrpSpPr>
            <p:grpSpPr>
              <a:xfrm rot="10800000" flipH="1">
                <a:off x="3595847" y="3322949"/>
                <a:ext cx="429322" cy="93999"/>
                <a:chOff x="5795037" y="809024"/>
                <a:chExt cx="431653" cy="94500"/>
              </a:xfrm>
            </p:grpSpPr>
            <p:sp>
              <p:nvSpPr>
                <p:cNvPr id="694" name="Google Shape;694;p43"/>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97" name="Google Shape;697;p43"/>
          <p:cNvGrpSpPr/>
          <p:nvPr/>
        </p:nvGrpSpPr>
        <p:grpSpPr>
          <a:xfrm flipH="1">
            <a:off x="3254190" y="954788"/>
            <a:ext cx="688761" cy="711497"/>
            <a:chOff x="3788123" y="2453994"/>
            <a:chExt cx="882687" cy="887929"/>
          </a:xfrm>
        </p:grpSpPr>
        <p:sp>
          <p:nvSpPr>
            <p:cNvPr id="698" name="Google Shape;698;p43"/>
            <p:cNvSpPr/>
            <p:nvPr/>
          </p:nvSpPr>
          <p:spPr>
            <a:xfrm>
              <a:off x="3874138" y="3148033"/>
              <a:ext cx="720910" cy="193889"/>
            </a:xfrm>
            <a:custGeom>
              <a:avLst/>
              <a:gdLst/>
              <a:ahLst/>
              <a:cxnLst/>
              <a:rect l="l" t="t" r="r" b="b"/>
              <a:pathLst>
                <a:path w="39736" h="10687" extrusionOk="0">
                  <a:moveTo>
                    <a:pt x="0" y="0"/>
                  </a:moveTo>
                  <a:lnTo>
                    <a:pt x="0" y="791"/>
                  </a:lnTo>
                  <a:cubicBezTo>
                    <a:pt x="4440" y="6791"/>
                    <a:pt x="11552" y="10687"/>
                    <a:pt x="19585" y="10687"/>
                  </a:cubicBezTo>
                  <a:cubicBezTo>
                    <a:pt x="27958" y="10687"/>
                    <a:pt x="35351" y="6453"/>
                    <a:pt x="39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3788123" y="2458856"/>
              <a:ext cx="882687" cy="703512"/>
            </a:xfrm>
            <a:custGeom>
              <a:avLst/>
              <a:gdLst/>
              <a:ahLst/>
              <a:cxnLst/>
              <a:rect l="l" t="t" r="r" b="b"/>
              <a:pathLst>
                <a:path w="48653" h="38777" extrusionOk="0">
                  <a:moveTo>
                    <a:pt x="24326" y="1"/>
                  </a:moveTo>
                  <a:cubicBezTo>
                    <a:pt x="10893" y="1"/>
                    <a:pt x="0" y="10895"/>
                    <a:pt x="0" y="24346"/>
                  </a:cubicBezTo>
                  <a:cubicBezTo>
                    <a:pt x="0" y="29746"/>
                    <a:pt x="1769" y="34731"/>
                    <a:pt x="4741" y="38777"/>
                  </a:cubicBezTo>
                  <a:lnTo>
                    <a:pt x="4741" y="37986"/>
                  </a:lnTo>
                  <a:lnTo>
                    <a:pt x="44476" y="37986"/>
                  </a:lnTo>
                  <a:cubicBezTo>
                    <a:pt x="47110" y="34091"/>
                    <a:pt x="48653" y="29407"/>
                    <a:pt x="48653" y="24346"/>
                  </a:cubicBezTo>
                  <a:cubicBezTo>
                    <a:pt x="48653" y="10895"/>
                    <a:pt x="37759" y="1"/>
                    <a:pt x="24326" y="1"/>
                  </a:cubicBezTo>
                  <a:close/>
                </a:path>
              </a:pathLst>
            </a:custGeom>
            <a:solidFill>
              <a:schemeClr val="accent4"/>
            </a:solidFill>
            <a:ln w="9525" cap="flat" cmpd="sng">
              <a:solidFill>
                <a:schemeClr val="accent6"/>
              </a:solidFill>
              <a:prstDash val="solid"/>
              <a:round/>
              <a:headEnd type="none" w="sm" len="sm"/>
              <a:tailEnd type="none" w="sm" len="sm"/>
            </a:ln>
            <a:effectLst>
              <a:outerShdw blurRad="57150" dist="19050" dir="540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3902132" y="2453994"/>
              <a:ext cx="748197" cy="601533"/>
            </a:xfrm>
            <a:custGeom>
              <a:avLst/>
              <a:gdLst/>
              <a:ahLst/>
              <a:cxnLst/>
              <a:rect l="l" t="t" r="r" b="b"/>
              <a:pathLst>
                <a:path w="41240" h="33156" extrusionOk="0">
                  <a:moveTo>
                    <a:pt x="18876" y="1"/>
                  </a:moveTo>
                  <a:cubicBezTo>
                    <a:pt x="17739" y="1"/>
                    <a:pt x="16611" y="113"/>
                    <a:pt x="15521" y="344"/>
                  </a:cubicBezTo>
                  <a:cubicBezTo>
                    <a:pt x="13283" y="815"/>
                    <a:pt x="11176" y="1811"/>
                    <a:pt x="9463" y="3336"/>
                  </a:cubicBezTo>
                  <a:cubicBezTo>
                    <a:pt x="8560" y="4126"/>
                    <a:pt x="7789" y="5067"/>
                    <a:pt x="7130" y="6083"/>
                  </a:cubicBezTo>
                  <a:cubicBezTo>
                    <a:pt x="6866" y="6497"/>
                    <a:pt x="5080" y="9374"/>
                    <a:pt x="5419" y="9770"/>
                  </a:cubicBezTo>
                  <a:cubicBezTo>
                    <a:pt x="5419" y="9770"/>
                    <a:pt x="5625" y="9996"/>
                    <a:pt x="6001" y="10353"/>
                  </a:cubicBezTo>
                  <a:cubicBezTo>
                    <a:pt x="5851" y="10749"/>
                    <a:pt x="5720" y="11143"/>
                    <a:pt x="5662" y="11557"/>
                  </a:cubicBezTo>
                  <a:cubicBezTo>
                    <a:pt x="5512" y="12799"/>
                    <a:pt x="5813" y="14097"/>
                    <a:pt x="5361" y="15264"/>
                  </a:cubicBezTo>
                  <a:cubicBezTo>
                    <a:pt x="4722" y="16900"/>
                    <a:pt x="2860" y="17634"/>
                    <a:pt x="1543" y="18781"/>
                  </a:cubicBezTo>
                  <a:cubicBezTo>
                    <a:pt x="1147" y="19140"/>
                    <a:pt x="790" y="19534"/>
                    <a:pt x="527" y="20005"/>
                  </a:cubicBezTo>
                  <a:cubicBezTo>
                    <a:pt x="0" y="20983"/>
                    <a:pt x="0" y="22187"/>
                    <a:pt x="301" y="23279"/>
                  </a:cubicBezTo>
                  <a:cubicBezTo>
                    <a:pt x="658" y="24614"/>
                    <a:pt x="1505" y="25855"/>
                    <a:pt x="2690" y="26608"/>
                  </a:cubicBezTo>
                  <a:cubicBezTo>
                    <a:pt x="4724" y="27886"/>
                    <a:pt x="7946" y="28096"/>
                    <a:pt x="10362" y="28096"/>
                  </a:cubicBezTo>
                  <a:cubicBezTo>
                    <a:pt x="10472" y="28096"/>
                    <a:pt x="10580" y="28096"/>
                    <a:pt x="10686" y="28095"/>
                  </a:cubicBezTo>
                  <a:cubicBezTo>
                    <a:pt x="11138" y="28095"/>
                    <a:pt x="11608" y="28075"/>
                    <a:pt x="11984" y="27832"/>
                  </a:cubicBezTo>
                  <a:cubicBezTo>
                    <a:pt x="12511" y="27473"/>
                    <a:pt x="12681" y="26796"/>
                    <a:pt x="12699" y="26156"/>
                  </a:cubicBezTo>
                  <a:cubicBezTo>
                    <a:pt x="12756" y="24558"/>
                    <a:pt x="12192" y="22958"/>
                    <a:pt x="11457" y="21548"/>
                  </a:cubicBezTo>
                  <a:cubicBezTo>
                    <a:pt x="11439" y="21491"/>
                    <a:pt x="11401" y="21453"/>
                    <a:pt x="11364" y="21415"/>
                  </a:cubicBezTo>
                  <a:cubicBezTo>
                    <a:pt x="11329" y="21395"/>
                    <a:pt x="11295" y="21387"/>
                    <a:pt x="11260" y="21387"/>
                  </a:cubicBezTo>
                  <a:cubicBezTo>
                    <a:pt x="11201" y="21387"/>
                    <a:pt x="11141" y="21411"/>
                    <a:pt x="11081" y="21435"/>
                  </a:cubicBezTo>
                  <a:cubicBezTo>
                    <a:pt x="11061" y="21442"/>
                    <a:pt x="11043" y="21446"/>
                    <a:pt x="11027" y="21446"/>
                  </a:cubicBezTo>
                  <a:cubicBezTo>
                    <a:pt x="10375" y="21446"/>
                    <a:pt x="13222" y="15542"/>
                    <a:pt x="13095" y="13852"/>
                  </a:cubicBezTo>
                  <a:lnTo>
                    <a:pt x="13095" y="13852"/>
                  </a:lnTo>
                  <a:cubicBezTo>
                    <a:pt x="13540" y="13916"/>
                    <a:pt x="14004" y="13954"/>
                    <a:pt x="14485" y="13954"/>
                  </a:cubicBezTo>
                  <a:cubicBezTo>
                    <a:pt x="14714" y="13954"/>
                    <a:pt x="14946" y="13946"/>
                    <a:pt x="15182" y="13927"/>
                  </a:cubicBezTo>
                  <a:cubicBezTo>
                    <a:pt x="16412" y="14519"/>
                    <a:pt x="17569" y="14750"/>
                    <a:pt x="18627" y="14750"/>
                  </a:cubicBezTo>
                  <a:cubicBezTo>
                    <a:pt x="20094" y="14750"/>
                    <a:pt x="21372" y="14305"/>
                    <a:pt x="22389" y="13759"/>
                  </a:cubicBezTo>
                  <a:cubicBezTo>
                    <a:pt x="22444" y="15997"/>
                    <a:pt x="23216" y="18349"/>
                    <a:pt x="25379" y="19308"/>
                  </a:cubicBezTo>
                  <a:cubicBezTo>
                    <a:pt x="25617" y="18172"/>
                    <a:pt x="26758" y="17341"/>
                    <a:pt x="27903" y="17341"/>
                  </a:cubicBezTo>
                  <a:cubicBezTo>
                    <a:pt x="28028" y="17341"/>
                    <a:pt x="28153" y="17351"/>
                    <a:pt x="28277" y="17371"/>
                  </a:cubicBezTo>
                  <a:cubicBezTo>
                    <a:pt x="28427" y="17389"/>
                    <a:pt x="28578" y="17427"/>
                    <a:pt x="28710" y="17484"/>
                  </a:cubicBezTo>
                  <a:cubicBezTo>
                    <a:pt x="29764" y="17860"/>
                    <a:pt x="30572" y="18894"/>
                    <a:pt x="30667" y="20005"/>
                  </a:cubicBezTo>
                  <a:cubicBezTo>
                    <a:pt x="30722" y="20437"/>
                    <a:pt x="30647" y="20870"/>
                    <a:pt x="30516" y="21284"/>
                  </a:cubicBezTo>
                  <a:cubicBezTo>
                    <a:pt x="30271" y="22093"/>
                    <a:pt x="29706" y="22808"/>
                    <a:pt x="28991" y="23241"/>
                  </a:cubicBezTo>
                  <a:cubicBezTo>
                    <a:pt x="28346" y="23642"/>
                    <a:pt x="27595" y="23838"/>
                    <a:pt x="26840" y="23838"/>
                  </a:cubicBezTo>
                  <a:cubicBezTo>
                    <a:pt x="26319" y="23838"/>
                    <a:pt x="25796" y="23744"/>
                    <a:pt x="25304" y="23560"/>
                  </a:cubicBezTo>
                  <a:cubicBezTo>
                    <a:pt x="25220" y="23536"/>
                    <a:pt x="25129" y="23505"/>
                    <a:pt x="25044" y="23505"/>
                  </a:cubicBezTo>
                  <a:cubicBezTo>
                    <a:pt x="24996" y="23505"/>
                    <a:pt x="24950" y="23515"/>
                    <a:pt x="24910" y="23542"/>
                  </a:cubicBezTo>
                  <a:cubicBezTo>
                    <a:pt x="24834" y="23580"/>
                    <a:pt x="24797" y="23655"/>
                    <a:pt x="24759" y="23730"/>
                  </a:cubicBezTo>
                  <a:cubicBezTo>
                    <a:pt x="23686" y="25762"/>
                    <a:pt x="22896" y="28057"/>
                    <a:pt x="22971" y="30371"/>
                  </a:cubicBezTo>
                  <a:cubicBezTo>
                    <a:pt x="22991" y="31274"/>
                    <a:pt x="23254" y="32252"/>
                    <a:pt x="24007" y="32761"/>
                  </a:cubicBezTo>
                  <a:cubicBezTo>
                    <a:pt x="24533" y="33118"/>
                    <a:pt x="25211" y="33155"/>
                    <a:pt x="25850" y="33155"/>
                  </a:cubicBezTo>
                  <a:lnTo>
                    <a:pt x="25906" y="33155"/>
                  </a:lnTo>
                  <a:cubicBezTo>
                    <a:pt x="29405" y="33155"/>
                    <a:pt x="34317" y="32929"/>
                    <a:pt x="37345" y="31010"/>
                  </a:cubicBezTo>
                  <a:cubicBezTo>
                    <a:pt x="39058" y="29939"/>
                    <a:pt x="40280" y="28151"/>
                    <a:pt x="40807" y="26194"/>
                  </a:cubicBezTo>
                  <a:cubicBezTo>
                    <a:pt x="41240" y="24651"/>
                    <a:pt x="41220" y="22920"/>
                    <a:pt x="40468" y="21510"/>
                  </a:cubicBezTo>
                  <a:cubicBezTo>
                    <a:pt x="40092" y="20833"/>
                    <a:pt x="39584" y="20268"/>
                    <a:pt x="39020" y="19760"/>
                  </a:cubicBezTo>
                  <a:cubicBezTo>
                    <a:pt x="37119" y="18086"/>
                    <a:pt x="34447" y="17032"/>
                    <a:pt x="33526" y="14680"/>
                  </a:cubicBezTo>
                  <a:cubicBezTo>
                    <a:pt x="32867" y="13024"/>
                    <a:pt x="33301" y="11143"/>
                    <a:pt x="33075" y="9374"/>
                  </a:cubicBezTo>
                  <a:cubicBezTo>
                    <a:pt x="32792" y="7230"/>
                    <a:pt x="31513" y="5293"/>
                    <a:pt x="29876" y="3900"/>
                  </a:cubicBezTo>
                  <a:cubicBezTo>
                    <a:pt x="26908" y="1371"/>
                    <a:pt x="22838" y="1"/>
                    <a:pt x="18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4014418" y="2665994"/>
              <a:ext cx="445779" cy="574555"/>
            </a:xfrm>
            <a:custGeom>
              <a:avLst/>
              <a:gdLst/>
              <a:ahLst/>
              <a:cxnLst/>
              <a:rect l="l" t="t" r="r" b="b"/>
              <a:pathLst>
                <a:path w="24571" h="31669" extrusionOk="0">
                  <a:moveTo>
                    <a:pt x="15332" y="1"/>
                  </a:moveTo>
                  <a:cubicBezTo>
                    <a:pt x="15164" y="1"/>
                    <a:pt x="14989" y="49"/>
                    <a:pt x="14825" y="155"/>
                  </a:cubicBezTo>
                  <a:cubicBezTo>
                    <a:pt x="12453" y="1705"/>
                    <a:pt x="10229" y="2271"/>
                    <a:pt x="8246" y="2271"/>
                  </a:cubicBezTo>
                  <a:cubicBezTo>
                    <a:pt x="5558" y="2271"/>
                    <a:pt x="3311" y="1232"/>
                    <a:pt x="1731" y="192"/>
                  </a:cubicBezTo>
                  <a:lnTo>
                    <a:pt x="697" y="8922"/>
                  </a:lnTo>
                  <a:lnTo>
                    <a:pt x="602" y="9768"/>
                  </a:lnTo>
                  <a:cubicBezTo>
                    <a:pt x="0" y="14717"/>
                    <a:pt x="3256" y="19250"/>
                    <a:pt x="8015" y="20361"/>
                  </a:cubicBezTo>
                  <a:lnTo>
                    <a:pt x="8128" y="25967"/>
                  </a:lnTo>
                  <a:cubicBezTo>
                    <a:pt x="8202" y="29138"/>
                    <a:pt x="10798" y="31669"/>
                    <a:pt x="13954" y="31669"/>
                  </a:cubicBezTo>
                  <a:cubicBezTo>
                    <a:pt x="14000" y="31669"/>
                    <a:pt x="14046" y="31668"/>
                    <a:pt x="14092" y="31667"/>
                  </a:cubicBezTo>
                  <a:cubicBezTo>
                    <a:pt x="17328" y="31612"/>
                    <a:pt x="19887" y="28920"/>
                    <a:pt x="19812" y="25704"/>
                  </a:cubicBezTo>
                  <a:lnTo>
                    <a:pt x="19717" y="21470"/>
                  </a:lnTo>
                  <a:lnTo>
                    <a:pt x="19661" y="21470"/>
                  </a:lnTo>
                  <a:cubicBezTo>
                    <a:pt x="19022" y="21470"/>
                    <a:pt x="18344" y="21433"/>
                    <a:pt x="17818" y="21076"/>
                  </a:cubicBezTo>
                  <a:cubicBezTo>
                    <a:pt x="17065" y="20567"/>
                    <a:pt x="16802" y="19589"/>
                    <a:pt x="16782" y="18686"/>
                  </a:cubicBezTo>
                  <a:cubicBezTo>
                    <a:pt x="16707" y="16372"/>
                    <a:pt x="17497" y="14077"/>
                    <a:pt x="18570" y="12045"/>
                  </a:cubicBezTo>
                  <a:cubicBezTo>
                    <a:pt x="18608" y="11970"/>
                    <a:pt x="18645" y="11895"/>
                    <a:pt x="18721" y="11857"/>
                  </a:cubicBezTo>
                  <a:cubicBezTo>
                    <a:pt x="18761" y="11830"/>
                    <a:pt x="18807" y="11820"/>
                    <a:pt x="18855" y="11820"/>
                  </a:cubicBezTo>
                  <a:cubicBezTo>
                    <a:pt x="18940" y="11820"/>
                    <a:pt x="19031" y="11851"/>
                    <a:pt x="19115" y="11875"/>
                  </a:cubicBezTo>
                  <a:cubicBezTo>
                    <a:pt x="19607" y="12059"/>
                    <a:pt x="20130" y="12153"/>
                    <a:pt x="20651" y="12153"/>
                  </a:cubicBezTo>
                  <a:cubicBezTo>
                    <a:pt x="21406" y="12153"/>
                    <a:pt x="22157" y="11957"/>
                    <a:pt x="22802" y="11556"/>
                  </a:cubicBezTo>
                  <a:cubicBezTo>
                    <a:pt x="23517" y="11123"/>
                    <a:pt x="24082" y="10408"/>
                    <a:pt x="24327" y="9599"/>
                  </a:cubicBezTo>
                  <a:cubicBezTo>
                    <a:pt x="24365" y="9505"/>
                    <a:pt x="24383" y="9392"/>
                    <a:pt x="24383" y="9279"/>
                  </a:cubicBezTo>
                  <a:cubicBezTo>
                    <a:pt x="24571" y="7811"/>
                    <a:pt x="23781" y="6439"/>
                    <a:pt x="22521" y="5799"/>
                  </a:cubicBezTo>
                  <a:cubicBezTo>
                    <a:pt x="22389" y="5742"/>
                    <a:pt x="22238" y="5704"/>
                    <a:pt x="22088" y="5686"/>
                  </a:cubicBezTo>
                  <a:cubicBezTo>
                    <a:pt x="21964" y="5666"/>
                    <a:pt x="21839" y="5656"/>
                    <a:pt x="21714" y="5656"/>
                  </a:cubicBezTo>
                  <a:cubicBezTo>
                    <a:pt x="20569" y="5656"/>
                    <a:pt x="19428" y="6487"/>
                    <a:pt x="19190" y="7623"/>
                  </a:cubicBezTo>
                  <a:cubicBezTo>
                    <a:pt x="16669" y="6494"/>
                    <a:pt x="16030" y="3466"/>
                    <a:pt x="16218" y="983"/>
                  </a:cubicBezTo>
                  <a:cubicBezTo>
                    <a:pt x="16260" y="408"/>
                    <a:pt x="15823" y="1"/>
                    <a:pt x="15332" y="1"/>
                  </a:cubicBezTo>
                  <a:close/>
                </a:path>
              </a:pathLst>
            </a:custGeom>
            <a:solidFill>
              <a:srgbClr val="FFB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4025340" y="2827865"/>
              <a:ext cx="1724" cy="15349"/>
            </a:xfrm>
            <a:custGeom>
              <a:avLst/>
              <a:gdLst/>
              <a:ahLst/>
              <a:cxnLst/>
              <a:rect l="l" t="t" r="r" b="b"/>
              <a:pathLst>
                <a:path w="95" h="846" extrusionOk="0">
                  <a:moveTo>
                    <a:pt x="95" y="0"/>
                  </a:moveTo>
                  <a:lnTo>
                    <a:pt x="0" y="846"/>
                  </a:lnTo>
                  <a:lnTo>
                    <a:pt x="95" y="38"/>
                  </a:lnTo>
                  <a:lnTo>
                    <a:pt x="95" y="0"/>
                  </a:ln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4054804" y="2963846"/>
              <a:ext cx="105027" cy="71881"/>
            </a:xfrm>
            <a:custGeom>
              <a:avLst/>
              <a:gdLst/>
              <a:ahLst/>
              <a:cxnLst/>
              <a:rect l="l" t="t" r="r" b="b"/>
              <a:pathLst>
                <a:path w="5789" h="3962" extrusionOk="0">
                  <a:moveTo>
                    <a:pt x="1" y="1"/>
                  </a:moveTo>
                  <a:cubicBezTo>
                    <a:pt x="1338" y="1944"/>
                    <a:pt x="3370" y="3386"/>
                    <a:pt x="5789" y="3962"/>
                  </a:cubicBezTo>
                  <a:lnTo>
                    <a:pt x="5789" y="3944"/>
                  </a:lnTo>
                  <a:cubicBezTo>
                    <a:pt x="3370" y="3386"/>
                    <a:pt x="1338" y="1944"/>
                    <a:pt x="1" y="1"/>
                  </a:cubicBezTo>
                  <a:close/>
                </a:path>
              </a:pathLst>
            </a:custGeom>
            <a:solidFill>
              <a:srgbClr val="A0B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4020550" y="2847659"/>
              <a:ext cx="33473" cy="115023"/>
            </a:xfrm>
            <a:custGeom>
              <a:avLst/>
              <a:gdLst/>
              <a:ahLst/>
              <a:cxnLst/>
              <a:rect l="l" t="t" r="r" b="b"/>
              <a:pathLst>
                <a:path w="1845" h="6340" extrusionOk="0">
                  <a:moveTo>
                    <a:pt x="227" y="0"/>
                  </a:moveTo>
                  <a:cubicBezTo>
                    <a:pt x="1" y="2333"/>
                    <a:pt x="640" y="4534"/>
                    <a:pt x="1845" y="6340"/>
                  </a:cubicBezTo>
                  <a:lnTo>
                    <a:pt x="1845" y="6340"/>
                  </a:lnTo>
                  <a:cubicBezTo>
                    <a:pt x="640" y="4534"/>
                    <a:pt x="1" y="2333"/>
                    <a:pt x="227" y="0"/>
                  </a:cubicBez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4318890" y="2952434"/>
              <a:ext cx="7874" cy="41655"/>
            </a:xfrm>
            <a:custGeom>
              <a:avLst/>
              <a:gdLst/>
              <a:ahLst/>
              <a:cxnLst/>
              <a:rect l="l" t="t" r="r" b="b"/>
              <a:pathLst>
                <a:path w="434" h="2296" extrusionOk="0">
                  <a:moveTo>
                    <a:pt x="321" y="0"/>
                  </a:moveTo>
                  <a:cubicBezTo>
                    <a:pt x="133" y="753"/>
                    <a:pt x="20" y="1525"/>
                    <a:pt x="0" y="2296"/>
                  </a:cubicBezTo>
                  <a:cubicBezTo>
                    <a:pt x="113" y="2165"/>
                    <a:pt x="263" y="1543"/>
                    <a:pt x="339" y="979"/>
                  </a:cubicBezTo>
                  <a:cubicBezTo>
                    <a:pt x="414" y="471"/>
                    <a:pt x="434" y="0"/>
                    <a:pt x="339" y="0"/>
                  </a:cubicBez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3"/>
            <p:cNvSpPr/>
            <p:nvPr/>
          </p:nvSpPr>
          <p:spPr>
            <a:xfrm>
              <a:off x="4016468" y="2828536"/>
              <a:ext cx="308241" cy="284003"/>
            </a:xfrm>
            <a:custGeom>
              <a:avLst/>
              <a:gdLst/>
              <a:ahLst/>
              <a:cxnLst/>
              <a:rect l="l" t="t" r="r" b="b"/>
              <a:pathLst>
                <a:path w="16990" h="15654" extrusionOk="0">
                  <a:moveTo>
                    <a:pt x="584" y="1"/>
                  </a:moveTo>
                  <a:lnTo>
                    <a:pt x="489" y="809"/>
                  </a:lnTo>
                  <a:cubicBezTo>
                    <a:pt x="471" y="809"/>
                    <a:pt x="471" y="809"/>
                    <a:pt x="471" y="829"/>
                  </a:cubicBezTo>
                  <a:lnTo>
                    <a:pt x="471" y="847"/>
                  </a:lnTo>
                  <a:lnTo>
                    <a:pt x="471" y="866"/>
                  </a:lnTo>
                  <a:lnTo>
                    <a:pt x="471" y="884"/>
                  </a:lnTo>
                  <a:lnTo>
                    <a:pt x="471" y="904"/>
                  </a:lnTo>
                  <a:lnTo>
                    <a:pt x="471" y="922"/>
                  </a:lnTo>
                  <a:lnTo>
                    <a:pt x="471" y="941"/>
                  </a:lnTo>
                  <a:lnTo>
                    <a:pt x="471" y="959"/>
                  </a:lnTo>
                  <a:cubicBezTo>
                    <a:pt x="471" y="979"/>
                    <a:pt x="471" y="979"/>
                    <a:pt x="452" y="979"/>
                  </a:cubicBezTo>
                  <a:lnTo>
                    <a:pt x="452" y="997"/>
                  </a:lnTo>
                  <a:lnTo>
                    <a:pt x="452" y="1017"/>
                  </a:lnTo>
                  <a:lnTo>
                    <a:pt x="452" y="1035"/>
                  </a:lnTo>
                  <a:lnTo>
                    <a:pt x="452" y="1054"/>
                  </a:lnTo>
                  <a:cubicBezTo>
                    <a:pt x="226" y="3387"/>
                    <a:pt x="865" y="5588"/>
                    <a:pt x="2070" y="7394"/>
                  </a:cubicBezTo>
                  <a:cubicBezTo>
                    <a:pt x="3406" y="9370"/>
                    <a:pt x="5456" y="10837"/>
                    <a:pt x="7902" y="11402"/>
                  </a:cubicBezTo>
                  <a:lnTo>
                    <a:pt x="7902" y="11420"/>
                  </a:lnTo>
                  <a:cubicBezTo>
                    <a:pt x="7959" y="11420"/>
                    <a:pt x="8015" y="11440"/>
                    <a:pt x="8072" y="11458"/>
                  </a:cubicBezTo>
                  <a:lnTo>
                    <a:pt x="8015" y="11458"/>
                  </a:lnTo>
                  <a:lnTo>
                    <a:pt x="8110" y="15654"/>
                  </a:lnTo>
                  <a:lnTo>
                    <a:pt x="16368" y="9388"/>
                  </a:lnTo>
                  <a:cubicBezTo>
                    <a:pt x="16463" y="9313"/>
                    <a:pt x="16556" y="9219"/>
                    <a:pt x="16651" y="9144"/>
                  </a:cubicBezTo>
                  <a:cubicBezTo>
                    <a:pt x="16651" y="9125"/>
                    <a:pt x="16669" y="9125"/>
                    <a:pt x="16669" y="9125"/>
                  </a:cubicBezTo>
                  <a:cubicBezTo>
                    <a:pt x="16689" y="8354"/>
                    <a:pt x="16802" y="7582"/>
                    <a:pt x="16990" y="6829"/>
                  </a:cubicBezTo>
                  <a:lnTo>
                    <a:pt x="16990" y="6829"/>
                  </a:lnTo>
                  <a:lnTo>
                    <a:pt x="16932" y="6887"/>
                  </a:lnTo>
                  <a:cubicBezTo>
                    <a:pt x="15334" y="8974"/>
                    <a:pt x="12718" y="10178"/>
                    <a:pt x="9821" y="10178"/>
                  </a:cubicBezTo>
                  <a:cubicBezTo>
                    <a:pt x="9407" y="10178"/>
                    <a:pt x="8975" y="10160"/>
                    <a:pt x="8541" y="10103"/>
                  </a:cubicBezTo>
                  <a:cubicBezTo>
                    <a:pt x="3557" y="9501"/>
                    <a:pt x="0" y="4986"/>
                    <a:pt x="584" y="1"/>
                  </a:cubicBezTo>
                  <a:close/>
                </a:path>
              </a:pathLst>
            </a:custGeom>
            <a:solidFill>
              <a:srgbClr val="FDA6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3"/>
            <p:cNvSpPr/>
            <p:nvPr/>
          </p:nvSpPr>
          <p:spPr>
            <a:xfrm>
              <a:off x="4161864" y="2782036"/>
              <a:ext cx="21862" cy="20301"/>
            </a:xfrm>
            <a:custGeom>
              <a:avLst/>
              <a:gdLst/>
              <a:ahLst/>
              <a:cxnLst/>
              <a:rect l="l" t="t" r="r" b="b"/>
              <a:pathLst>
                <a:path w="1205" h="1119" extrusionOk="0">
                  <a:moveTo>
                    <a:pt x="608" y="1"/>
                  </a:moveTo>
                  <a:cubicBezTo>
                    <a:pt x="319" y="1"/>
                    <a:pt x="73" y="215"/>
                    <a:pt x="38" y="494"/>
                  </a:cubicBezTo>
                  <a:cubicBezTo>
                    <a:pt x="1" y="795"/>
                    <a:pt x="226" y="1077"/>
                    <a:pt x="527" y="1114"/>
                  </a:cubicBezTo>
                  <a:cubicBezTo>
                    <a:pt x="553" y="1117"/>
                    <a:pt x="578" y="1119"/>
                    <a:pt x="602" y="1119"/>
                  </a:cubicBezTo>
                  <a:cubicBezTo>
                    <a:pt x="891" y="1119"/>
                    <a:pt x="1133" y="920"/>
                    <a:pt x="1167" y="625"/>
                  </a:cubicBezTo>
                  <a:cubicBezTo>
                    <a:pt x="1205" y="324"/>
                    <a:pt x="979" y="43"/>
                    <a:pt x="678" y="5"/>
                  </a:cubicBezTo>
                  <a:cubicBezTo>
                    <a:pt x="655" y="2"/>
                    <a:pt x="631" y="1"/>
                    <a:pt x="608" y="1"/>
                  </a:cubicBezTo>
                  <a:close/>
                </a:path>
              </a:pathLst>
            </a:custGeom>
            <a:solidFill>
              <a:srgbClr val="27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060500" y="2767358"/>
              <a:ext cx="21862" cy="20320"/>
            </a:xfrm>
            <a:custGeom>
              <a:avLst/>
              <a:gdLst/>
              <a:ahLst/>
              <a:cxnLst/>
              <a:rect l="l" t="t" r="r" b="b"/>
              <a:pathLst>
                <a:path w="1205" h="1120" extrusionOk="0">
                  <a:moveTo>
                    <a:pt x="608" y="0"/>
                  </a:moveTo>
                  <a:cubicBezTo>
                    <a:pt x="317" y="0"/>
                    <a:pt x="73" y="214"/>
                    <a:pt x="38" y="493"/>
                  </a:cubicBezTo>
                  <a:cubicBezTo>
                    <a:pt x="1" y="814"/>
                    <a:pt x="227" y="1095"/>
                    <a:pt x="546" y="1115"/>
                  </a:cubicBezTo>
                  <a:cubicBezTo>
                    <a:pt x="569" y="1118"/>
                    <a:pt x="593" y="1119"/>
                    <a:pt x="616" y="1119"/>
                  </a:cubicBezTo>
                  <a:cubicBezTo>
                    <a:pt x="889" y="1119"/>
                    <a:pt x="1133" y="920"/>
                    <a:pt x="1167" y="626"/>
                  </a:cubicBezTo>
                  <a:cubicBezTo>
                    <a:pt x="1205" y="325"/>
                    <a:pt x="979" y="42"/>
                    <a:pt x="678" y="4"/>
                  </a:cubicBezTo>
                  <a:cubicBezTo>
                    <a:pt x="655" y="2"/>
                    <a:pt x="631" y="0"/>
                    <a:pt x="608" y="0"/>
                  </a:cubicBezTo>
                  <a:close/>
                </a:path>
              </a:pathLst>
            </a:custGeom>
            <a:solidFill>
              <a:srgbClr val="27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3"/>
            <p:cNvSpPr/>
            <p:nvPr/>
          </p:nvSpPr>
          <p:spPr>
            <a:xfrm>
              <a:off x="4074833" y="2767866"/>
              <a:ext cx="47805" cy="91402"/>
            </a:xfrm>
            <a:custGeom>
              <a:avLst/>
              <a:gdLst/>
              <a:ahLst/>
              <a:cxnLst/>
              <a:rect l="l" t="t" r="r" b="b"/>
              <a:pathLst>
                <a:path w="2635" h="5038" extrusionOk="0">
                  <a:moveTo>
                    <a:pt x="2166" y="0"/>
                  </a:moveTo>
                  <a:cubicBezTo>
                    <a:pt x="2060" y="0"/>
                    <a:pt x="1948" y="59"/>
                    <a:pt x="1882" y="164"/>
                  </a:cubicBezTo>
                  <a:lnTo>
                    <a:pt x="94" y="3458"/>
                  </a:lnTo>
                  <a:cubicBezTo>
                    <a:pt x="19" y="3608"/>
                    <a:pt x="1" y="3796"/>
                    <a:pt x="76" y="3947"/>
                  </a:cubicBezTo>
                  <a:cubicBezTo>
                    <a:pt x="207" y="4285"/>
                    <a:pt x="696" y="5038"/>
                    <a:pt x="2314" y="5038"/>
                  </a:cubicBezTo>
                  <a:cubicBezTo>
                    <a:pt x="2502" y="5038"/>
                    <a:pt x="2635" y="4905"/>
                    <a:pt x="2635" y="4737"/>
                  </a:cubicBezTo>
                  <a:cubicBezTo>
                    <a:pt x="2635" y="4567"/>
                    <a:pt x="2484" y="4436"/>
                    <a:pt x="2314" y="4436"/>
                  </a:cubicBezTo>
                  <a:cubicBezTo>
                    <a:pt x="1073" y="4436"/>
                    <a:pt x="734" y="3927"/>
                    <a:pt x="641" y="3739"/>
                  </a:cubicBezTo>
                  <a:lnTo>
                    <a:pt x="2427" y="447"/>
                  </a:lnTo>
                  <a:cubicBezTo>
                    <a:pt x="2502" y="297"/>
                    <a:pt x="2447" y="127"/>
                    <a:pt x="2296" y="33"/>
                  </a:cubicBezTo>
                  <a:cubicBezTo>
                    <a:pt x="2257" y="11"/>
                    <a:pt x="2212" y="0"/>
                    <a:pt x="2166" y="0"/>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3"/>
            <p:cNvSpPr/>
            <p:nvPr/>
          </p:nvSpPr>
          <p:spPr>
            <a:xfrm>
              <a:off x="4087134" y="2943817"/>
              <a:ext cx="41292" cy="23331"/>
            </a:xfrm>
            <a:custGeom>
              <a:avLst/>
              <a:gdLst/>
              <a:ahLst/>
              <a:cxnLst/>
              <a:rect l="l" t="t" r="r" b="b"/>
              <a:pathLst>
                <a:path w="2276" h="1286" extrusionOk="0">
                  <a:moveTo>
                    <a:pt x="718" y="0"/>
                  </a:moveTo>
                  <a:cubicBezTo>
                    <a:pt x="576" y="0"/>
                    <a:pt x="424" y="19"/>
                    <a:pt x="264" y="61"/>
                  </a:cubicBezTo>
                  <a:cubicBezTo>
                    <a:pt x="94" y="99"/>
                    <a:pt x="0" y="269"/>
                    <a:pt x="38" y="420"/>
                  </a:cubicBezTo>
                  <a:cubicBezTo>
                    <a:pt x="70" y="564"/>
                    <a:pt x="197" y="654"/>
                    <a:pt x="340" y="654"/>
                  </a:cubicBezTo>
                  <a:cubicBezTo>
                    <a:pt x="364" y="654"/>
                    <a:pt x="389" y="651"/>
                    <a:pt x="414" y="645"/>
                  </a:cubicBezTo>
                  <a:cubicBezTo>
                    <a:pt x="516" y="618"/>
                    <a:pt x="613" y="606"/>
                    <a:pt x="704" y="606"/>
                  </a:cubicBezTo>
                  <a:cubicBezTo>
                    <a:pt x="1302" y="606"/>
                    <a:pt x="1658" y="1120"/>
                    <a:pt x="1674" y="1153"/>
                  </a:cubicBezTo>
                  <a:cubicBezTo>
                    <a:pt x="1731" y="1247"/>
                    <a:pt x="1844" y="1285"/>
                    <a:pt x="1937" y="1285"/>
                  </a:cubicBezTo>
                  <a:cubicBezTo>
                    <a:pt x="1995" y="1285"/>
                    <a:pt x="2050" y="1266"/>
                    <a:pt x="2107" y="1247"/>
                  </a:cubicBezTo>
                  <a:cubicBezTo>
                    <a:pt x="2238" y="1153"/>
                    <a:pt x="2276" y="965"/>
                    <a:pt x="2183" y="814"/>
                  </a:cubicBezTo>
                  <a:cubicBezTo>
                    <a:pt x="2166" y="781"/>
                    <a:pt x="1641" y="0"/>
                    <a:pt x="718" y="0"/>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150616" y="2746204"/>
              <a:ext cx="41310" cy="22279"/>
            </a:xfrm>
            <a:custGeom>
              <a:avLst/>
              <a:gdLst/>
              <a:ahLst/>
              <a:cxnLst/>
              <a:rect l="l" t="t" r="r" b="b"/>
              <a:pathLst>
                <a:path w="2277" h="1228" extrusionOk="0">
                  <a:moveTo>
                    <a:pt x="791" y="0"/>
                  </a:moveTo>
                  <a:cubicBezTo>
                    <a:pt x="548" y="0"/>
                    <a:pt x="348" y="58"/>
                    <a:pt x="226" y="136"/>
                  </a:cubicBezTo>
                  <a:cubicBezTo>
                    <a:pt x="1" y="267"/>
                    <a:pt x="1" y="437"/>
                    <a:pt x="113" y="531"/>
                  </a:cubicBezTo>
                  <a:cubicBezTo>
                    <a:pt x="226" y="643"/>
                    <a:pt x="395" y="681"/>
                    <a:pt x="565" y="738"/>
                  </a:cubicBezTo>
                  <a:cubicBezTo>
                    <a:pt x="734" y="794"/>
                    <a:pt x="904" y="851"/>
                    <a:pt x="1054" y="889"/>
                  </a:cubicBezTo>
                  <a:cubicBezTo>
                    <a:pt x="1205" y="945"/>
                    <a:pt x="1373" y="1020"/>
                    <a:pt x="1524" y="1095"/>
                  </a:cubicBezTo>
                  <a:cubicBezTo>
                    <a:pt x="1694" y="1152"/>
                    <a:pt x="1862" y="1227"/>
                    <a:pt x="2013" y="1227"/>
                  </a:cubicBezTo>
                  <a:cubicBezTo>
                    <a:pt x="2163" y="1227"/>
                    <a:pt x="2276" y="1095"/>
                    <a:pt x="2201" y="851"/>
                  </a:cubicBezTo>
                  <a:cubicBezTo>
                    <a:pt x="2126" y="606"/>
                    <a:pt x="1844" y="287"/>
                    <a:pt x="1355" y="99"/>
                  </a:cubicBezTo>
                  <a:cubicBezTo>
                    <a:pt x="1154" y="29"/>
                    <a:pt x="962"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3"/>
            <p:cNvSpPr/>
            <p:nvPr/>
          </p:nvSpPr>
          <p:spPr>
            <a:xfrm>
              <a:off x="4034556" y="2728533"/>
              <a:ext cx="43361" cy="17707"/>
            </a:xfrm>
            <a:custGeom>
              <a:avLst/>
              <a:gdLst/>
              <a:ahLst/>
              <a:cxnLst/>
              <a:rect l="l" t="t" r="r" b="b"/>
              <a:pathLst>
                <a:path w="2390" h="976" extrusionOk="0">
                  <a:moveTo>
                    <a:pt x="1358" y="1"/>
                  </a:moveTo>
                  <a:cubicBezTo>
                    <a:pt x="1279" y="1"/>
                    <a:pt x="1196" y="6"/>
                    <a:pt x="1110" y="19"/>
                  </a:cubicBezTo>
                  <a:cubicBezTo>
                    <a:pt x="603" y="75"/>
                    <a:pt x="245" y="338"/>
                    <a:pt x="132" y="546"/>
                  </a:cubicBezTo>
                  <a:cubicBezTo>
                    <a:pt x="1" y="772"/>
                    <a:pt x="76" y="922"/>
                    <a:pt x="227" y="960"/>
                  </a:cubicBezTo>
                  <a:cubicBezTo>
                    <a:pt x="265" y="971"/>
                    <a:pt x="308" y="975"/>
                    <a:pt x="355" y="975"/>
                  </a:cubicBezTo>
                  <a:cubicBezTo>
                    <a:pt x="466" y="975"/>
                    <a:pt x="596" y="949"/>
                    <a:pt x="716" y="922"/>
                  </a:cubicBezTo>
                  <a:cubicBezTo>
                    <a:pt x="904" y="903"/>
                    <a:pt x="1073" y="865"/>
                    <a:pt x="1223" y="847"/>
                  </a:cubicBezTo>
                  <a:cubicBezTo>
                    <a:pt x="1374" y="827"/>
                    <a:pt x="1562" y="809"/>
                    <a:pt x="1732" y="809"/>
                  </a:cubicBezTo>
                  <a:cubicBezTo>
                    <a:pt x="1920" y="790"/>
                    <a:pt x="2108" y="772"/>
                    <a:pt x="2221" y="696"/>
                  </a:cubicBezTo>
                  <a:cubicBezTo>
                    <a:pt x="2352" y="621"/>
                    <a:pt x="2390" y="451"/>
                    <a:pt x="2201" y="282"/>
                  </a:cubicBezTo>
                  <a:cubicBezTo>
                    <a:pt x="2061" y="141"/>
                    <a:pt x="1751"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3"/>
            <p:cNvSpPr/>
            <p:nvPr/>
          </p:nvSpPr>
          <p:spPr>
            <a:xfrm>
              <a:off x="4385093" y="2799181"/>
              <a:ext cx="33836" cy="54282"/>
            </a:xfrm>
            <a:custGeom>
              <a:avLst/>
              <a:gdLst/>
              <a:ahLst/>
              <a:cxnLst/>
              <a:rect l="l" t="t" r="r" b="b"/>
              <a:pathLst>
                <a:path w="1865" h="2992" extrusionOk="0">
                  <a:moveTo>
                    <a:pt x="1518" y="1"/>
                  </a:moveTo>
                  <a:cubicBezTo>
                    <a:pt x="1411" y="1"/>
                    <a:pt x="1306" y="51"/>
                    <a:pt x="1243" y="151"/>
                  </a:cubicBezTo>
                  <a:lnTo>
                    <a:pt x="1" y="2126"/>
                  </a:lnTo>
                  <a:lnTo>
                    <a:pt x="1356" y="2954"/>
                  </a:lnTo>
                  <a:cubicBezTo>
                    <a:pt x="1393" y="2973"/>
                    <a:pt x="1450" y="2991"/>
                    <a:pt x="1506" y="2991"/>
                  </a:cubicBezTo>
                  <a:cubicBezTo>
                    <a:pt x="1619" y="2991"/>
                    <a:pt x="1714" y="2936"/>
                    <a:pt x="1769" y="2841"/>
                  </a:cubicBezTo>
                  <a:cubicBezTo>
                    <a:pt x="1864" y="2690"/>
                    <a:pt x="1807" y="2502"/>
                    <a:pt x="1676" y="2427"/>
                  </a:cubicBezTo>
                  <a:lnTo>
                    <a:pt x="848" y="1920"/>
                  </a:lnTo>
                  <a:lnTo>
                    <a:pt x="1769" y="470"/>
                  </a:lnTo>
                  <a:cubicBezTo>
                    <a:pt x="1845" y="320"/>
                    <a:pt x="1807" y="132"/>
                    <a:pt x="1676" y="38"/>
                  </a:cubicBezTo>
                  <a:cubicBezTo>
                    <a:pt x="1626" y="13"/>
                    <a:pt x="1572" y="1"/>
                    <a:pt x="1518" y="1"/>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131838" y="2859942"/>
              <a:ext cx="79555" cy="57512"/>
            </a:xfrm>
            <a:custGeom>
              <a:avLst/>
              <a:gdLst/>
              <a:ahLst/>
              <a:cxnLst/>
              <a:rect l="l" t="t" r="r" b="b"/>
              <a:pathLst>
                <a:path w="4385" h="3170" extrusionOk="0">
                  <a:moveTo>
                    <a:pt x="4139" y="1"/>
                  </a:moveTo>
                  <a:lnTo>
                    <a:pt x="0" y="678"/>
                  </a:lnTo>
                  <a:lnTo>
                    <a:pt x="339" y="2653"/>
                  </a:lnTo>
                  <a:cubicBezTo>
                    <a:pt x="390" y="2957"/>
                    <a:pt x="638" y="3170"/>
                    <a:pt x="933" y="3170"/>
                  </a:cubicBezTo>
                  <a:cubicBezTo>
                    <a:pt x="967" y="3170"/>
                    <a:pt x="1001" y="3167"/>
                    <a:pt x="1036" y="3161"/>
                  </a:cubicBezTo>
                  <a:lnTo>
                    <a:pt x="2127" y="2973"/>
                  </a:lnTo>
                  <a:cubicBezTo>
                    <a:pt x="3481" y="2765"/>
                    <a:pt x="4384" y="1486"/>
                    <a:pt x="4159" y="132"/>
                  </a:cubicBezTo>
                  <a:lnTo>
                    <a:pt x="41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3"/>
            <p:cNvSpPr/>
            <p:nvPr/>
          </p:nvSpPr>
          <p:spPr>
            <a:xfrm>
              <a:off x="3983684" y="2710408"/>
              <a:ext cx="263211" cy="142038"/>
            </a:xfrm>
            <a:custGeom>
              <a:avLst/>
              <a:gdLst/>
              <a:ahLst/>
              <a:cxnLst/>
              <a:rect l="l" t="t" r="r" b="b"/>
              <a:pathLst>
                <a:path w="14508" h="7829" extrusionOk="0">
                  <a:moveTo>
                    <a:pt x="3379" y="790"/>
                  </a:moveTo>
                  <a:cubicBezTo>
                    <a:pt x="4743" y="790"/>
                    <a:pt x="5854" y="1880"/>
                    <a:pt x="5908" y="3238"/>
                  </a:cubicBezTo>
                  <a:cubicBezTo>
                    <a:pt x="5928" y="3915"/>
                    <a:pt x="5683" y="4573"/>
                    <a:pt x="5231" y="5062"/>
                  </a:cubicBezTo>
                  <a:cubicBezTo>
                    <a:pt x="4762" y="5571"/>
                    <a:pt x="4140" y="5852"/>
                    <a:pt x="3445" y="5872"/>
                  </a:cubicBezTo>
                  <a:cubicBezTo>
                    <a:pt x="3411" y="5873"/>
                    <a:pt x="3378" y="5874"/>
                    <a:pt x="3344" y="5874"/>
                  </a:cubicBezTo>
                  <a:cubicBezTo>
                    <a:pt x="1996" y="5874"/>
                    <a:pt x="865" y="4785"/>
                    <a:pt x="829" y="3426"/>
                  </a:cubicBezTo>
                  <a:cubicBezTo>
                    <a:pt x="791" y="2729"/>
                    <a:pt x="1036" y="2090"/>
                    <a:pt x="1506" y="1601"/>
                  </a:cubicBezTo>
                  <a:cubicBezTo>
                    <a:pt x="1958" y="1093"/>
                    <a:pt x="2597" y="810"/>
                    <a:pt x="3275" y="792"/>
                  </a:cubicBezTo>
                  <a:cubicBezTo>
                    <a:pt x="3309" y="791"/>
                    <a:pt x="3344" y="790"/>
                    <a:pt x="3379" y="790"/>
                  </a:cubicBezTo>
                  <a:close/>
                  <a:moveTo>
                    <a:pt x="11026" y="1959"/>
                  </a:moveTo>
                  <a:cubicBezTo>
                    <a:pt x="11176" y="1959"/>
                    <a:pt x="11327" y="1959"/>
                    <a:pt x="11477" y="1977"/>
                  </a:cubicBezTo>
                  <a:cubicBezTo>
                    <a:pt x="11986" y="2052"/>
                    <a:pt x="12456" y="2278"/>
                    <a:pt x="12851" y="2636"/>
                  </a:cubicBezTo>
                  <a:cubicBezTo>
                    <a:pt x="13341" y="3106"/>
                    <a:pt x="13642" y="3745"/>
                    <a:pt x="13660" y="4423"/>
                  </a:cubicBezTo>
                  <a:cubicBezTo>
                    <a:pt x="13697" y="5815"/>
                    <a:pt x="12606" y="7001"/>
                    <a:pt x="11196" y="7057"/>
                  </a:cubicBezTo>
                  <a:cubicBezTo>
                    <a:pt x="11173" y="7057"/>
                    <a:pt x="11149" y="7057"/>
                    <a:pt x="11126" y="7057"/>
                  </a:cubicBezTo>
                  <a:cubicBezTo>
                    <a:pt x="9764" y="7057"/>
                    <a:pt x="8617" y="5979"/>
                    <a:pt x="8562" y="4593"/>
                  </a:cubicBezTo>
                  <a:cubicBezTo>
                    <a:pt x="8542" y="3915"/>
                    <a:pt x="8788" y="3256"/>
                    <a:pt x="9257" y="2767"/>
                  </a:cubicBezTo>
                  <a:cubicBezTo>
                    <a:pt x="9709" y="2278"/>
                    <a:pt x="10348" y="1977"/>
                    <a:pt x="11026" y="1959"/>
                  </a:cubicBezTo>
                  <a:close/>
                  <a:moveTo>
                    <a:pt x="3362" y="0"/>
                  </a:moveTo>
                  <a:cubicBezTo>
                    <a:pt x="3327" y="0"/>
                    <a:pt x="3292" y="1"/>
                    <a:pt x="3256" y="2"/>
                  </a:cubicBezTo>
                  <a:cubicBezTo>
                    <a:pt x="2353" y="40"/>
                    <a:pt x="1544" y="416"/>
                    <a:pt x="924" y="1056"/>
                  </a:cubicBezTo>
                  <a:cubicBezTo>
                    <a:pt x="321" y="1713"/>
                    <a:pt x="1" y="2561"/>
                    <a:pt x="39" y="3444"/>
                  </a:cubicBezTo>
                  <a:cubicBezTo>
                    <a:pt x="96" y="5082"/>
                    <a:pt x="1318" y="6399"/>
                    <a:pt x="2898" y="6625"/>
                  </a:cubicBezTo>
                  <a:cubicBezTo>
                    <a:pt x="3086" y="6643"/>
                    <a:pt x="3275" y="6662"/>
                    <a:pt x="3482" y="6662"/>
                  </a:cubicBezTo>
                  <a:cubicBezTo>
                    <a:pt x="4366" y="6625"/>
                    <a:pt x="5194" y="6248"/>
                    <a:pt x="5796" y="5589"/>
                  </a:cubicBezTo>
                  <a:cubicBezTo>
                    <a:pt x="6154" y="5213"/>
                    <a:pt x="6380" y="4781"/>
                    <a:pt x="6530" y="4292"/>
                  </a:cubicBezTo>
                  <a:lnTo>
                    <a:pt x="7809" y="4385"/>
                  </a:lnTo>
                  <a:cubicBezTo>
                    <a:pt x="7809" y="4460"/>
                    <a:pt x="7790" y="4535"/>
                    <a:pt x="7790" y="4611"/>
                  </a:cubicBezTo>
                  <a:cubicBezTo>
                    <a:pt x="7847" y="6248"/>
                    <a:pt x="9069" y="7565"/>
                    <a:pt x="10631" y="7791"/>
                  </a:cubicBezTo>
                  <a:cubicBezTo>
                    <a:pt x="10838" y="7829"/>
                    <a:pt x="11026" y="7829"/>
                    <a:pt x="11233" y="7829"/>
                  </a:cubicBezTo>
                  <a:cubicBezTo>
                    <a:pt x="13058" y="7771"/>
                    <a:pt x="14507" y="6229"/>
                    <a:pt x="14432" y="4385"/>
                  </a:cubicBezTo>
                  <a:cubicBezTo>
                    <a:pt x="14412" y="3501"/>
                    <a:pt x="14036" y="2674"/>
                    <a:pt x="13378" y="2072"/>
                  </a:cubicBezTo>
                  <a:cubicBezTo>
                    <a:pt x="12772" y="1501"/>
                    <a:pt x="11980" y="1184"/>
                    <a:pt x="11131" y="1184"/>
                  </a:cubicBezTo>
                  <a:cubicBezTo>
                    <a:pt x="11083" y="1184"/>
                    <a:pt x="11036" y="1185"/>
                    <a:pt x="10988" y="1187"/>
                  </a:cubicBezTo>
                  <a:cubicBezTo>
                    <a:pt x="10105" y="1206"/>
                    <a:pt x="9295" y="1582"/>
                    <a:pt x="8675" y="2240"/>
                  </a:cubicBezTo>
                  <a:cubicBezTo>
                    <a:pt x="8299" y="2636"/>
                    <a:pt x="8053" y="3125"/>
                    <a:pt x="7922" y="3632"/>
                  </a:cubicBezTo>
                  <a:cubicBezTo>
                    <a:pt x="7903" y="3632"/>
                    <a:pt x="7885" y="3614"/>
                    <a:pt x="7865" y="3614"/>
                  </a:cubicBezTo>
                  <a:lnTo>
                    <a:pt x="6661" y="3520"/>
                  </a:lnTo>
                  <a:cubicBezTo>
                    <a:pt x="6681" y="3426"/>
                    <a:pt x="6699" y="3313"/>
                    <a:pt x="6681" y="3219"/>
                  </a:cubicBezTo>
                  <a:cubicBezTo>
                    <a:pt x="6624" y="1410"/>
                    <a:pt x="5140" y="0"/>
                    <a:pt x="3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6" name="Google Shape;716;p43"/>
          <p:cNvSpPr/>
          <p:nvPr/>
        </p:nvSpPr>
        <p:spPr>
          <a:xfrm>
            <a:off x="2821711" y="2037750"/>
            <a:ext cx="1577400" cy="2604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2821701" y="1827976"/>
            <a:ext cx="302400" cy="78000"/>
          </a:xfrm>
          <a:prstGeom prst="roundRect">
            <a:avLst>
              <a:gd name="adj" fmla="val 50000"/>
            </a:avLst>
          </a:prstGeom>
          <a:solidFill>
            <a:schemeClr val="lt1"/>
          </a:solidFill>
          <a:ln>
            <a:noFill/>
          </a:ln>
          <a:effectLst>
            <a:outerShdw blurRad="57150" dist="19050"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txBox="1">
            <a:spLocks noGrp="1"/>
          </p:cNvSpPr>
          <p:nvPr>
            <p:ph type="title" idx="2"/>
          </p:nvPr>
        </p:nvSpPr>
        <p:spPr>
          <a:xfrm>
            <a:off x="2675700" y="2104564"/>
            <a:ext cx="1909500" cy="13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Thomas</a:t>
            </a:r>
            <a:endParaRPr sz="1400"/>
          </a:p>
        </p:txBody>
      </p:sp>
      <p:grpSp>
        <p:nvGrpSpPr>
          <p:cNvPr id="719" name="Google Shape;719;p43"/>
          <p:cNvGrpSpPr/>
          <p:nvPr/>
        </p:nvGrpSpPr>
        <p:grpSpPr>
          <a:xfrm>
            <a:off x="6817272" y="772389"/>
            <a:ext cx="1577344" cy="940269"/>
            <a:chOff x="1049150" y="1694863"/>
            <a:chExt cx="1952400" cy="1133400"/>
          </a:xfrm>
        </p:grpSpPr>
        <p:sp>
          <p:nvSpPr>
            <p:cNvPr id="720" name="Google Shape;720;p43"/>
            <p:cNvSpPr/>
            <p:nvPr/>
          </p:nvSpPr>
          <p:spPr>
            <a:xfrm>
              <a:off x="1049150" y="1694863"/>
              <a:ext cx="1952400" cy="11334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1" name="Google Shape;721;p43"/>
            <p:cNvGrpSpPr/>
            <p:nvPr/>
          </p:nvGrpSpPr>
          <p:grpSpPr>
            <a:xfrm>
              <a:off x="1115247" y="1763750"/>
              <a:ext cx="1750805" cy="94001"/>
              <a:chOff x="3569131" y="3296864"/>
              <a:chExt cx="2721600" cy="146100"/>
            </a:xfrm>
          </p:grpSpPr>
          <p:sp>
            <p:nvSpPr>
              <p:cNvPr id="722" name="Google Shape;722;p43"/>
              <p:cNvSpPr/>
              <p:nvPr/>
            </p:nvSpPr>
            <p:spPr>
              <a:xfrm>
                <a:off x="3569131" y="3296864"/>
                <a:ext cx="27216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3" name="Google Shape;723;p43"/>
              <p:cNvGrpSpPr/>
              <p:nvPr/>
            </p:nvGrpSpPr>
            <p:grpSpPr>
              <a:xfrm rot="10800000" flipH="1">
                <a:off x="3595847" y="3322949"/>
                <a:ext cx="429322" cy="93999"/>
                <a:chOff x="5795037" y="809024"/>
                <a:chExt cx="431653" cy="94500"/>
              </a:xfrm>
            </p:grpSpPr>
            <p:sp>
              <p:nvSpPr>
                <p:cNvPr id="724" name="Google Shape;724;p43"/>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727" name="Google Shape;727;p43"/>
          <p:cNvGrpSpPr/>
          <p:nvPr/>
        </p:nvGrpSpPr>
        <p:grpSpPr>
          <a:xfrm flipH="1">
            <a:off x="7249790" y="954788"/>
            <a:ext cx="688761" cy="711497"/>
            <a:chOff x="3788123" y="2453994"/>
            <a:chExt cx="882687" cy="887929"/>
          </a:xfrm>
        </p:grpSpPr>
        <p:sp>
          <p:nvSpPr>
            <p:cNvPr id="728" name="Google Shape;728;p43"/>
            <p:cNvSpPr/>
            <p:nvPr/>
          </p:nvSpPr>
          <p:spPr>
            <a:xfrm>
              <a:off x="3874138" y="3148033"/>
              <a:ext cx="720910" cy="193889"/>
            </a:xfrm>
            <a:custGeom>
              <a:avLst/>
              <a:gdLst/>
              <a:ahLst/>
              <a:cxnLst/>
              <a:rect l="l" t="t" r="r" b="b"/>
              <a:pathLst>
                <a:path w="39736" h="10687" extrusionOk="0">
                  <a:moveTo>
                    <a:pt x="0" y="0"/>
                  </a:moveTo>
                  <a:lnTo>
                    <a:pt x="0" y="791"/>
                  </a:lnTo>
                  <a:cubicBezTo>
                    <a:pt x="4440" y="6791"/>
                    <a:pt x="11552" y="10687"/>
                    <a:pt x="19585" y="10687"/>
                  </a:cubicBezTo>
                  <a:cubicBezTo>
                    <a:pt x="27958" y="10687"/>
                    <a:pt x="35351" y="6453"/>
                    <a:pt x="39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3"/>
            <p:cNvSpPr/>
            <p:nvPr/>
          </p:nvSpPr>
          <p:spPr>
            <a:xfrm>
              <a:off x="3788123" y="2458856"/>
              <a:ext cx="882687" cy="703512"/>
            </a:xfrm>
            <a:custGeom>
              <a:avLst/>
              <a:gdLst/>
              <a:ahLst/>
              <a:cxnLst/>
              <a:rect l="l" t="t" r="r" b="b"/>
              <a:pathLst>
                <a:path w="48653" h="38777" extrusionOk="0">
                  <a:moveTo>
                    <a:pt x="24326" y="1"/>
                  </a:moveTo>
                  <a:cubicBezTo>
                    <a:pt x="10893" y="1"/>
                    <a:pt x="0" y="10895"/>
                    <a:pt x="0" y="24346"/>
                  </a:cubicBezTo>
                  <a:cubicBezTo>
                    <a:pt x="0" y="29746"/>
                    <a:pt x="1769" y="34731"/>
                    <a:pt x="4741" y="38777"/>
                  </a:cubicBezTo>
                  <a:lnTo>
                    <a:pt x="4741" y="37986"/>
                  </a:lnTo>
                  <a:lnTo>
                    <a:pt x="44476" y="37986"/>
                  </a:lnTo>
                  <a:cubicBezTo>
                    <a:pt x="47110" y="34091"/>
                    <a:pt x="48653" y="29407"/>
                    <a:pt x="48653" y="24346"/>
                  </a:cubicBezTo>
                  <a:cubicBezTo>
                    <a:pt x="48653" y="10895"/>
                    <a:pt x="37759" y="1"/>
                    <a:pt x="24326" y="1"/>
                  </a:cubicBezTo>
                  <a:close/>
                </a:path>
              </a:pathLst>
            </a:custGeom>
            <a:solidFill>
              <a:schemeClr val="accent4"/>
            </a:solidFill>
            <a:ln w="9525" cap="flat" cmpd="sng">
              <a:solidFill>
                <a:schemeClr val="accent6"/>
              </a:solidFill>
              <a:prstDash val="solid"/>
              <a:round/>
              <a:headEnd type="none" w="sm" len="sm"/>
              <a:tailEnd type="none" w="sm" len="sm"/>
            </a:ln>
            <a:effectLst>
              <a:outerShdw blurRad="57150" dist="19050" dir="540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3"/>
            <p:cNvSpPr/>
            <p:nvPr/>
          </p:nvSpPr>
          <p:spPr>
            <a:xfrm>
              <a:off x="3902132" y="2453994"/>
              <a:ext cx="748197" cy="601533"/>
            </a:xfrm>
            <a:custGeom>
              <a:avLst/>
              <a:gdLst/>
              <a:ahLst/>
              <a:cxnLst/>
              <a:rect l="l" t="t" r="r" b="b"/>
              <a:pathLst>
                <a:path w="41240" h="33156" extrusionOk="0">
                  <a:moveTo>
                    <a:pt x="18876" y="1"/>
                  </a:moveTo>
                  <a:cubicBezTo>
                    <a:pt x="17739" y="1"/>
                    <a:pt x="16611" y="113"/>
                    <a:pt x="15521" y="344"/>
                  </a:cubicBezTo>
                  <a:cubicBezTo>
                    <a:pt x="13283" y="815"/>
                    <a:pt x="11176" y="1811"/>
                    <a:pt x="9463" y="3336"/>
                  </a:cubicBezTo>
                  <a:cubicBezTo>
                    <a:pt x="8560" y="4126"/>
                    <a:pt x="7789" y="5067"/>
                    <a:pt x="7130" y="6083"/>
                  </a:cubicBezTo>
                  <a:cubicBezTo>
                    <a:pt x="6866" y="6497"/>
                    <a:pt x="5080" y="9374"/>
                    <a:pt x="5419" y="9770"/>
                  </a:cubicBezTo>
                  <a:cubicBezTo>
                    <a:pt x="5419" y="9770"/>
                    <a:pt x="5625" y="9996"/>
                    <a:pt x="6001" y="10353"/>
                  </a:cubicBezTo>
                  <a:cubicBezTo>
                    <a:pt x="5851" y="10749"/>
                    <a:pt x="5720" y="11143"/>
                    <a:pt x="5662" y="11557"/>
                  </a:cubicBezTo>
                  <a:cubicBezTo>
                    <a:pt x="5512" y="12799"/>
                    <a:pt x="5813" y="14097"/>
                    <a:pt x="5361" y="15264"/>
                  </a:cubicBezTo>
                  <a:cubicBezTo>
                    <a:pt x="4722" y="16900"/>
                    <a:pt x="2860" y="17634"/>
                    <a:pt x="1543" y="18781"/>
                  </a:cubicBezTo>
                  <a:cubicBezTo>
                    <a:pt x="1147" y="19140"/>
                    <a:pt x="790" y="19534"/>
                    <a:pt x="527" y="20005"/>
                  </a:cubicBezTo>
                  <a:cubicBezTo>
                    <a:pt x="0" y="20983"/>
                    <a:pt x="0" y="22187"/>
                    <a:pt x="301" y="23279"/>
                  </a:cubicBezTo>
                  <a:cubicBezTo>
                    <a:pt x="658" y="24614"/>
                    <a:pt x="1505" y="25855"/>
                    <a:pt x="2690" y="26608"/>
                  </a:cubicBezTo>
                  <a:cubicBezTo>
                    <a:pt x="4724" y="27886"/>
                    <a:pt x="7946" y="28096"/>
                    <a:pt x="10362" y="28096"/>
                  </a:cubicBezTo>
                  <a:cubicBezTo>
                    <a:pt x="10472" y="28096"/>
                    <a:pt x="10580" y="28096"/>
                    <a:pt x="10686" y="28095"/>
                  </a:cubicBezTo>
                  <a:cubicBezTo>
                    <a:pt x="11138" y="28095"/>
                    <a:pt x="11608" y="28075"/>
                    <a:pt x="11984" y="27832"/>
                  </a:cubicBezTo>
                  <a:cubicBezTo>
                    <a:pt x="12511" y="27473"/>
                    <a:pt x="12681" y="26796"/>
                    <a:pt x="12699" y="26156"/>
                  </a:cubicBezTo>
                  <a:cubicBezTo>
                    <a:pt x="12756" y="24558"/>
                    <a:pt x="12192" y="22958"/>
                    <a:pt x="11457" y="21548"/>
                  </a:cubicBezTo>
                  <a:cubicBezTo>
                    <a:pt x="11439" y="21491"/>
                    <a:pt x="11401" y="21453"/>
                    <a:pt x="11364" y="21415"/>
                  </a:cubicBezTo>
                  <a:cubicBezTo>
                    <a:pt x="11329" y="21395"/>
                    <a:pt x="11295" y="21387"/>
                    <a:pt x="11260" y="21387"/>
                  </a:cubicBezTo>
                  <a:cubicBezTo>
                    <a:pt x="11201" y="21387"/>
                    <a:pt x="11141" y="21411"/>
                    <a:pt x="11081" y="21435"/>
                  </a:cubicBezTo>
                  <a:cubicBezTo>
                    <a:pt x="11061" y="21442"/>
                    <a:pt x="11043" y="21446"/>
                    <a:pt x="11027" y="21446"/>
                  </a:cubicBezTo>
                  <a:cubicBezTo>
                    <a:pt x="10375" y="21446"/>
                    <a:pt x="13222" y="15542"/>
                    <a:pt x="13095" y="13852"/>
                  </a:cubicBezTo>
                  <a:lnTo>
                    <a:pt x="13095" y="13852"/>
                  </a:lnTo>
                  <a:cubicBezTo>
                    <a:pt x="13540" y="13916"/>
                    <a:pt x="14004" y="13954"/>
                    <a:pt x="14485" y="13954"/>
                  </a:cubicBezTo>
                  <a:cubicBezTo>
                    <a:pt x="14714" y="13954"/>
                    <a:pt x="14946" y="13946"/>
                    <a:pt x="15182" y="13927"/>
                  </a:cubicBezTo>
                  <a:cubicBezTo>
                    <a:pt x="16412" y="14519"/>
                    <a:pt x="17569" y="14750"/>
                    <a:pt x="18627" y="14750"/>
                  </a:cubicBezTo>
                  <a:cubicBezTo>
                    <a:pt x="20094" y="14750"/>
                    <a:pt x="21372" y="14305"/>
                    <a:pt x="22389" y="13759"/>
                  </a:cubicBezTo>
                  <a:cubicBezTo>
                    <a:pt x="22444" y="15997"/>
                    <a:pt x="23216" y="18349"/>
                    <a:pt x="25379" y="19308"/>
                  </a:cubicBezTo>
                  <a:cubicBezTo>
                    <a:pt x="25617" y="18172"/>
                    <a:pt x="26758" y="17341"/>
                    <a:pt x="27903" y="17341"/>
                  </a:cubicBezTo>
                  <a:cubicBezTo>
                    <a:pt x="28028" y="17341"/>
                    <a:pt x="28153" y="17351"/>
                    <a:pt x="28277" y="17371"/>
                  </a:cubicBezTo>
                  <a:cubicBezTo>
                    <a:pt x="28427" y="17389"/>
                    <a:pt x="28578" y="17427"/>
                    <a:pt x="28710" y="17484"/>
                  </a:cubicBezTo>
                  <a:cubicBezTo>
                    <a:pt x="29764" y="17860"/>
                    <a:pt x="30572" y="18894"/>
                    <a:pt x="30667" y="20005"/>
                  </a:cubicBezTo>
                  <a:cubicBezTo>
                    <a:pt x="30722" y="20437"/>
                    <a:pt x="30647" y="20870"/>
                    <a:pt x="30516" y="21284"/>
                  </a:cubicBezTo>
                  <a:cubicBezTo>
                    <a:pt x="30271" y="22093"/>
                    <a:pt x="29706" y="22808"/>
                    <a:pt x="28991" y="23241"/>
                  </a:cubicBezTo>
                  <a:cubicBezTo>
                    <a:pt x="28346" y="23642"/>
                    <a:pt x="27595" y="23838"/>
                    <a:pt x="26840" y="23838"/>
                  </a:cubicBezTo>
                  <a:cubicBezTo>
                    <a:pt x="26319" y="23838"/>
                    <a:pt x="25796" y="23744"/>
                    <a:pt x="25304" y="23560"/>
                  </a:cubicBezTo>
                  <a:cubicBezTo>
                    <a:pt x="25220" y="23536"/>
                    <a:pt x="25129" y="23505"/>
                    <a:pt x="25044" y="23505"/>
                  </a:cubicBezTo>
                  <a:cubicBezTo>
                    <a:pt x="24996" y="23505"/>
                    <a:pt x="24950" y="23515"/>
                    <a:pt x="24910" y="23542"/>
                  </a:cubicBezTo>
                  <a:cubicBezTo>
                    <a:pt x="24834" y="23580"/>
                    <a:pt x="24797" y="23655"/>
                    <a:pt x="24759" y="23730"/>
                  </a:cubicBezTo>
                  <a:cubicBezTo>
                    <a:pt x="23686" y="25762"/>
                    <a:pt x="22896" y="28057"/>
                    <a:pt x="22971" y="30371"/>
                  </a:cubicBezTo>
                  <a:cubicBezTo>
                    <a:pt x="22991" y="31274"/>
                    <a:pt x="23254" y="32252"/>
                    <a:pt x="24007" y="32761"/>
                  </a:cubicBezTo>
                  <a:cubicBezTo>
                    <a:pt x="24533" y="33118"/>
                    <a:pt x="25211" y="33155"/>
                    <a:pt x="25850" y="33155"/>
                  </a:cubicBezTo>
                  <a:lnTo>
                    <a:pt x="25906" y="33155"/>
                  </a:lnTo>
                  <a:cubicBezTo>
                    <a:pt x="29405" y="33155"/>
                    <a:pt x="34317" y="32929"/>
                    <a:pt x="37345" y="31010"/>
                  </a:cubicBezTo>
                  <a:cubicBezTo>
                    <a:pt x="39058" y="29939"/>
                    <a:pt x="40280" y="28151"/>
                    <a:pt x="40807" y="26194"/>
                  </a:cubicBezTo>
                  <a:cubicBezTo>
                    <a:pt x="41240" y="24651"/>
                    <a:pt x="41220" y="22920"/>
                    <a:pt x="40468" y="21510"/>
                  </a:cubicBezTo>
                  <a:cubicBezTo>
                    <a:pt x="40092" y="20833"/>
                    <a:pt x="39584" y="20268"/>
                    <a:pt x="39020" y="19760"/>
                  </a:cubicBezTo>
                  <a:cubicBezTo>
                    <a:pt x="37119" y="18086"/>
                    <a:pt x="34447" y="17032"/>
                    <a:pt x="33526" y="14680"/>
                  </a:cubicBezTo>
                  <a:cubicBezTo>
                    <a:pt x="32867" y="13024"/>
                    <a:pt x="33301" y="11143"/>
                    <a:pt x="33075" y="9374"/>
                  </a:cubicBezTo>
                  <a:cubicBezTo>
                    <a:pt x="32792" y="7230"/>
                    <a:pt x="31513" y="5293"/>
                    <a:pt x="29876" y="3900"/>
                  </a:cubicBezTo>
                  <a:cubicBezTo>
                    <a:pt x="26908" y="1371"/>
                    <a:pt x="22838" y="1"/>
                    <a:pt x="18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014418" y="2665994"/>
              <a:ext cx="445779" cy="574555"/>
            </a:xfrm>
            <a:custGeom>
              <a:avLst/>
              <a:gdLst/>
              <a:ahLst/>
              <a:cxnLst/>
              <a:rect l="l" t="t" r="r" b="b"/>
              <a:pathLst>
                <a:path w="24571" h="31669" extrusionOk="0">
                  <a:moveTo>
                    <a:pt x="15332" y="1"/>
                  </a:moveTo>
                  <a:cubicBezTo>
                    <a:pt x="15164" y="1"/>
                    <a:pt x="14989" y="49"/>
                    <a:pt x="14825" y="155"/>
                  </a:cubicBezTo>
                  <a:cubicBezTo>
                    <a:pt x="12453" y="1705"/>
                    <a:pt x="10229" y="2271"/>
                    <a:pt x="8246" y="2271"/>
                  </a:cubicBezTo>
                  <a:cubicBezTo>
                    <a:pt x="5558" y="2271"/>
                    <a:pt x="3311" y="1232"/>
                    <a:pt x="1731" y="192"/>
                  </a:cubicBezTo>
                  <a:lnTo>
                    <a:pt x="697" y="8922"/>
                  </a:lnTo>
                  <a:lnTo>
                    <a:pt x="602" y="9768"/>
                  </a:lnTo>
                  <a:cubicBezTo>
                    <a:pt x="0" y="14717"/>
                    <a:pt x="3256" y="19250"/>
                    <a:pt x="8015" y="20361"/>
                  </a:cubicBezTo>
                  <a:lnTo>
                    <a:pt x="8128" y="25967"/>
                  </a:lnTo>
                  <a:cubicBezTo>
                    <a:pt x="8202" y="29138"/>
                    <a:pt x="10798" y="31669"/>
                    <a:pt x="13954" y="31669"/>
                  </a:cubicBezTo>
                  <a:cubicBezTo>
                    <a:pt x="14000" y="31669"/>
                    <a:pt x="14046" y="31668"/>
                    <a:pt x="14092" y="31667"/>
                  </a:cubicBezTo>
                  <a:cubicBezTo>
                    <a:pt x="17328" y="31612"/>
                    <a:pt x="19887" y="28920"/>
                    <a:pt x="19812" y="25704"/>
                  </a:cubicBezTo>
                  <a:lnTo>
                    <a:pt x="19717" y="21470"/>
                  </a:lnTo>
                  <a:lnTo>
                    <a:pt x="19661" y="21470"/>
                  </a:lnTo>
                  <a:cubicBezTo>
                    <a:pt x="19022" y="21470"/>
                    <a:pt x="18344" y="21433"/>
                    <a:pt x="17818" y="21076"/>
                  </a:cubicBezTo>
                  <a:cubicBezTo>
                    <a:pt x="17065" y="20567"/>
                    <a:pt x="16802" y="19589"/>
                    <a:pt x="16782" y="18686"/>
                  </a:cubicBezTo>
                  <a:cubicBezTo>
                    <a:pt x="16707" y="16372"/>
                    <a:pt x="17497" y="14077"/>
                    <a:pt x="18570" y="12045"/>
                  </a:cubicBezTo>
                  <a:cubicBezTo>
                    <a:pt x="18608" y="11970"/>
                    <a:pt x="18645" y="11895"/>
                    <a:pt x="18721" y="11857"/>
                  </a:cubicBezTo>
                  <a:cubicBezTo>
                    <a:pt x="18761" y="11830"/>
                    <a:pt x="18807" y="11820"/>
                    <a:pt x="18855" y="11820"/>
                  </a:cubicBezTo>
                  <a:cubicBezTo>
                    <a:pt x="18940" y="11820"/>
                    <a:pt x="19031" y="11851"/>
                    <a:pt x="19115" y="11875"/>
                  </a:cubicBezTo>
                  <a:cubicBezTo>
                    <a:pt x="19607" y="12059"/>
                    <a:pt x="20130" y="12153"/>
                    <a:pt x="20651" y="12153"/>
                  </a:cubicBezTo>
                  <a:cubicBezTo>
                    <a:pt x="21406" y="12153"/>
                    <a:pt x="22157" y="11957"/>
                    <a:pt x="22802" y="11556"/>
                  </a:cubicBezTo>
                  <a:cubicBezTo>
                    <a:pt x="23517" y="11123"/>
                    <a:pt x="24082" y="10408"/>
                    <a:pt x="24327" y="9599"/>
                  </a:cubicBezTo>
                  <a:cubicBezTo>
                    <a:pt x="24365" y="9505"/>
                    <a:pt x="24383" y="9392"/>
                    <a:pt x="24383" y="9279"/>
                  </a:cubicBezTo>
                  <a:cubicBezTo>
                    <a:pt x="24571" y="7811"/>
                    <a:pt x="23781" y="6439"/>
                    <a:pt x="22521" y="5799"/>
                  </a:cubicBezTo>
                  <a:cubicBezTo>
                    <a:pt x="22389" y="5742"/>
                    <a:pt x="22238" y="5704"/>
                    <a:pt x="22088" y="5686"/>
                  </a:cubicBezTo>
                  <a:cubicBezTo>
                    <a:pt x="21964" y="5666"/>
                    <a:pt x="21839" y="5656"/>
                    <a:pt x="21714" y="5656"/>
                  </a:cubicBezTo>
                  <a:cubicBezTo>
                    <a:pt x="20569" y="5656"/>
                    <a:pt x="19428" y="6487"/>
                    <a:pt x="19190" y="7623"/>
                  </a:cubicBezTo>
                  <a:cubicBezTo>
                    <a:pt x="16669" y="6494"/>
                    <a:pt x="16030" y="3466"/>
                    <a:pt x="16218" y="983"/>
                  </a:cubicBezTo>
                  <a:cubicBezTo>
                    <a:pt x="16260" y="408"/>
                    <a:pt x="15823" y="1"/>
                    <a:pt x="15332" y="1"/>
                  </a:cubicBezTo>
                  <a:close/>
                </a:path>
              </a:pathLst>
            </a:custGeom>
            <a:solidFill>
              <a:srgbClr val="FFB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025340" y="2827865"/>
              <a:ext cx="1724" cy="15349"/>
            </a:xfrm>
            <a:custGeom>
              <a:avLst/>
              <a:gdLst/>
              <a:ahLst/>
              <a:cxnLst/>
              <a:rect l="l" t="t" r="r" b="b"/>
              <a:pathLst>
                <a:path w="95" h="846" extrusionOk="0">
                  <a:moveTo>
                    <a:pt x="95" y="0"/>
                  </a:moveTo>
                  <a:lnTo>
                    <a:pt x="0" y="846"/>
                  </a:lnTo>
                  <a:lnTo>
                    <a:pt x="95" y="38"/>
                  </a:lnTo>
                  <a:lnTo>
                    <a:pt x="95" y="0"/>
                  </a:ln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054804" y="2963846"/>
              <a:ext cx="105027" cy="71881"/>
            </a:xfrm>
            <a:custGeom>
              <a:avLst/>
              <a:gdLst/>
              <a:ahLst/>
              <a:cxnLst/>
              <a:rect l="l" t="t" r="r" b="b"/>
              <a:pathLst>
                <a:path w="5789" h="3962" extrusionOk="0">
                  <a:moveTo>
                    <a:pt x="1" y="1"/>
                  </a:moveTo>
                  <a:cubicBezTo>
                    <a:pt x="1338" y="1944"/>
                    <a:pt x="3370" y="3386"/>
                    <a:pt x="5789" y="3962"/>
                  </a:cubicBezTo>
                  <a:lnTo>
                    <a:pt x="5789" y="3944"/>
                  </a:lnTo>
                  <a:cubicBezTo>
                    <a:pt x="3370" y="3386"/>
                    <a:pt x="1338" y="1944"/>
                    <a:pt x="1" y="1"/>
                  </a:cubicBezTo>
                  <a:close/>
                </a:path>
              </a:pathLst>
            </a:custGeom>
            <a:solidFill>
              <a:srgbClr val="A0B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020550" y="2847659"/>
              <a:ext cx="33473" cy="115023"/>
            </a:xfrm>
            <a:custGeom>
              <a:avLst/>
              <a:gdLst/>
              <a:ahLst/>
              <a:cxnLst/>
              <a:rect l="l" t="t" r="r" b="b"/>
              <a:pathLst>
                <a:path w="1845" h="6340" extrusionOk="0">
                  <a:moveTo>
                    <a:pt x="227" y="0"/>
                  </a:moveTo>
                  <a:cubicBezTo>
                    <a:pt x="1" y="2333"/>
                    <a:pt x="640" y="4534"/>
                    <a:pt x="1845" y="6340"/>
                  </a:cubicBezTo>
                  <a:lnTo>
                    <a:pt x="1845" y="6340"/>
                  </a:lnTo>
                  <a:cubicBezTo>
                    <a:pt x="640" y="4534"/>
                    <a:pt x="1" y="2333"/>
                    <a:pt x="227" y="0"/>
                  </a:cubicBez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318890" y="2952434"/>
              <a:ext cx="7874" cy="41655"/>
            </a:xfrm>
            <a:custGeom>
              <a:avLst/>
              <a:gdLst/>
              <a:ahLst/>
              <a:cxnLst/>
              <a:rect l="l" t="t" r="r" b="b"/>
              <a:pathLst>
                <a:path w="434" h="2296" extrusionOk="0">
                  <a:moveTo>
                    <a:pt x="321" y="0"/>
                  </a:moveTo>
                  <a:cubicBezTo>
                    <a:pt x="133" y="753"/>
                    <a:pt x="20" y="1525"/>
                    <a:pt x="0" y="2296"/>
                  </a:cubicBezTo>
                  <a:cubicBezTo>
                    <a:pt x="113" y="2165"/>
                    <a:pt x="263" y="1543"/>
                    <a:pt x="339" y="979"/>
                  </a:cubicBezTo>
                  <a:cubicBezTo>
                    <a:pt x="414" y="471"/>
                    <a:pt x="434" y="0"/>
                    <a:pt x="339" y="0"/>
                  </a:cubicBez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3"/>
            <p:cNvSpPr/>
            <p:nvPr/>
          </p:nvSpPr>
          <p:spPr>
            <a:xfrm>
              <a:off x="4016468" y="2828536"/>
              <a:ext cx="308241" cy="284003"/>
            </a:xfrm>
            <a:custGeom>
              <a:avLst/>
              <a:gdLst/>
              <a:ahLst/>
              <a:cxnLst/>
              <a:rect l="l" t="t" r="r" b="b"/>
              <a:pathLst>
                <a:path w="16990" h="15654" extrusionOk="0">
                  <a:moveTo>
                    <a:pt x="584" y="1"/>
                  </a:moveTo>
                  <a:lnTo>
                    <a:pt x="489" y="809"/>
                  </a:lnTo>
                  <a:cubicBezTo>
                    <a:pt x="471" y="809"/>
                    <a:pt x="471" y="809"/>
                    <a:pt x="471" y="829"/>
                  </a:cubicBezTo>
                  <a:lnTo>
                    <a:pt x="471" y="847"/>
                  </a:lnTo>
                  <a:lnTo>
                    <a:pt x="471" y="866"/>
                  </a:lnTo>
                  <a:lnTo>
                    <a:pt x="471" y="884"/>
                  </a:lnTo>
                  <a:lnTo>
                    <a:pt x="471" y="904"/>
                  </a:lnTo>
                  <a:lnTo>
                    <a:pt x="471" y="922"/>
                  </a:lnTo>
                  <a:lnTo>
                    <a:pt x="471" y="941"/>
                  </a:lnTo>
                  <a:lnTo>
                    <a:pt x="471" y="959"/>
                  </a:lnTo>
                  <a:cubicBezTo>
                    <a:pt x="471" y="979"/>
                    <a:pt x="471" y="979"/>
                    <a:pt x="452" y="979"/>
                  </a:cubicBezTo>
                  <a:lnTo>
                    <a:pt x="452" y="997"/>
                  </a:lnTo>
                  <a:lnTo>
                    <a:pt x="452" y="1017"/>
                  </a:lnTo>
                  <a:lnTo>
                    <a:pt x="452" y="1035"/>
                  </a:lnTo>
                  <a:lnTo>
                    <a:pt x="452" y="1054"/>
                  </a:lnTo>
                  <a:cubicBezTo>
                    <a:pt x="226" y="3387"/>
                    <a:pt x="865" y="5588"/>
                    <a:pt x="2070" y="7394"/>
                  </a:cubicBezTo>
                  <a:cubicBezTo>
                    <a:pt x="3406" y="9370"/>
                    <a:pt x="5456" y="10837"/>
                    <a:pt x="7902" y="11402"/>
                  </a:cubicBezTo>
                  <a:lnTo>
                    <a:pt x="7902" y="11420"/>
                  </a:lnTo>
                  <a:cubicBezTo>
                    <a:pt x="7959" y="11420"/>
                    <a:pt x="8015" y="11440"/>
                    <a:pt x="8072" y="11458"/>
                  </a:cubicBezTo>
                  <a:lnTo>
                    <a:pt x="8015" y="11458"/>
                  </a:lnTo>
                  <a:lnTo>
                    <a:pt x="8110" y="15654"/>
                  </a:lnTo>
                  <a:lnTo>
                    <a:pt x="16368" y="9388"/>
                  </a:lnTo>
                  <a:cubicBezTo>
                    <a:pt x="16463" y="9313"/>
                    <a:pt x="16556" y="9219"/>
                    <a:pt x="16651" y="9144"/>
                  </a:cubicBezTo>
                  <a:cubicBezTo>
                    <a:pt x="16651" y="9125"/>
                    <a:pt x="16669" y="9125"/>
                    <a:pt x="16669" y="9125"/>
                  </a:cubicBezTo>
                  <a:cubicBezTo>
                    <a:pt x="16689" y="8354"/>
                    <a:pt x="16802" y="7582"/>
                    <a:pt x="16990" y="6829"/>
                  </a:cubicBezTo>
                  <a:lnTo>
                    <a:pt x="16990" y="6829"/>
                  </a:lnTo>
                  <a:lnTo>
                    <a:pt x="16932" y="6887"/>
                  </a:lnTo>
                  <a:cubicBezTo>
                    <a:pt x="15334" y="8974"/>
                    <a:pt x="12718" y="10178"/>
                    <a:pt x="9821" y="10178"/>
                  </a:cubicBezTo>
                  <a:cubicBezTo>
                    <a:pt x="9407" y="10178"/>
                    <a:pt x="8975" y="10160"/>
                    <a:pt x="8541" y="10103"/>
                  </a:cubicBezTo>
                  <a:cubicBezTo>
                    <a:pt x="3557" y="9501"/>
                    <a:pt x="0" y="4986"/>
                    <a:pt x="584" y="1"/>
                  </a:cubicBezTo>
                  <a:close/>
                </a:path>
              </a:pathLst>
            </a:custGeom>
            <a:solidFill>
              <a:srgbClr val="FDA6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3"/>
            <p:cNvSpPr/>
            <p:nvPr/>
          </p:nvSpPr>
          <p:spPr>
            <a:xfrm>
              <a:off x="4161864" y="2782036"/>
              <a:ext cx="21862" cy="20301"/>
            </a:xfrm>
            <a:custGeom>
              <a:avLst/>
              <a:gdLst/>
              <a:ahLst/>
              <a:cxnLst/>
              <a:rect l="l" t="t" r="r" b="b"/>
              <a:pathLst>
                <a:path w="1205" h="1119" extrusionOk="0">
                  <a:moveTo>
                    <a:pt x="608" y="1"/>
                  </a:moveTo>
                  <a:cubicBezTo>
                    <a:pt x="319" y="1"/>
                    <a:pt x="73" y="215"/>
                    <a:pt x="38" y="494"/>
                  </a:cubicBezTo>
                  <a:cubicBezTo>
                    <a:pt x="1" y="795"/>
                    <a:pt x="226" y="1077"/>
                    <a:pt x="527" y="1114"/>
                  </a:cubicBezTo>
                  <a:cubicBezTo>
                    <a:pt x="553" y="1117"/>
                    <a:pt x="578" y="1119"/>
                    <a:pt x="602" y="1119"/>
                  </a:cubicBezTo>
                  <a:cubicBezTo>
                    <a:pt x="891" y="1119"/>
                    <a:pt x="1133" y="920"/>
                    <a:pt x="1167" y="625"/>
                  </a:cubicBezTo>
                  <a:cubicBezTo>
                    <a:pt x="1205" y="324"/>
                    <a:pt x="979" y="43"/>
                    <a:pt x="678" y="5"/>
                  </a:cubicBezTo>
                  <a:cubicBezTo>
                    <a:pt x="655" y="2"/>
                    <a:pt x="631" y="1"/>
                    <a:pt x="608" y="1"/>
                  </a:cubicBezTo>
                  <a:close/>
                </a:path>
              </a:pathLst>
            </a:custGeom>
            <a:solidFill>
              <a:srgbClr val="27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3"/>
            <p:cNvSpPr/>
            <p:nvPr/>
          </p:nvSpPr>
          <p:spPr>
            <a:xfrm>
              <a:off x="4060500" y="2767358"/>
              <a:ext cx="21862" cy="20320"/>
            </a:xfrm>
            <a:custGeom>
              <a:avLst/>
              <a:gdLst/>
              <a:ahLst/>
              <a:cxnLst/>
              <a:rect l="l" t="t" r="r" b="b"/>
              <a:pathLst>
                <a:path w="1205" h="1120" extrusionOk="0">
                  <a:moveTo>
                    <a:pt x="608" y="0"/>
                  </a:moveTo>
                  <a:cubicBezTo>
                    <a:pt x="317" y="0"/>
                    <a:pt x="73" y="214"/>
                    <a:pt x="38" y="493"/>
                  </a:cubicBezTo>
                  <a:cubicBezTo>
                    <a:pt x="1" y="814"/>
                    <a:pt x="227" y="1095"/>
                    <a:pt x="546" y="1115"/>
                  </a:cubicBezTo>
                  <a:cubicBezTo>
                    <a:pt x="569" y="1118"/>
                    <a:pt x="593" y="1119"/>
                    <a:pt x="616" y="1119"/>
                  </a:cubicBezTo>
                  <a:cubicBezTo>
                    <a:pt x="889" y="1119"/>
                    <a:pt x="1133" y="920"/>
                    <a:pt x="1167" y="626"/>
                  </a:cubicBezTo>
                  <a:cubicBezTo>
                    <a:pt x="1205" y="325"/>
                    <a:pt x="979" y="42"/>
                    <a:pt x="678" y="4"/>
                  </a:cubicBezTo>
                  <a:cubicBezTo>
                    <a:pt x="655" y="2"/>
                    <a:pt x="631" y="0"/>
                    <a:pt x="608" y="0"/>
                  </a:cubicBezTo>
                  <a:close/>
                </a:path>
              </a:pathLst>
            </a:custGeom>
            <a:solidFill>
              <a:srgbClr val="27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3"/>
            <p:cNvSpPr/>
            <p:nvPr/>
          </p:nvSpPr>
          <p:spPr>
            <a:xfrm>
              <a:off x="4074833" y="2767866"/>
              <a:ext cx="47805" cy="91402"/>
            </a:xfrm>
            <a:custGeom>
              <a:avLst/>
              <a:gdLst/>
              <a:ahLst/>
              <a:cxnLst/>
              <a:rect l="l" t="t" r="r" b="b"/>
              <a:pathLst>
                <a:path w="2635" h="5038" extrusionOk="0">
                  <a:moveTo>
                    <a:pt x="2166" y="0"/>
                  </a:moveTo>
                  <a:cubicBezTo>
                    <a:pt x="2060" y="0"/>
                    <a:pt x="1948" y="59"/>
                    <a:pt x="1882" y="164"/>
                  </a:cubicBezTo>
                  <a:lnTo>
                    <a:pt x="94" y="3458"/>
                  </a:lnTo>
                  <a:cubicBezTo>
                    <a:pt x="19" y="3608"/>
                    <a:pt x="1" y="3796"/>
                    <a:pt x="76" y="3947"/>
                  </a:cubicBezTo>
                  <a:cubicBezTo>
                    <a:pt x="207" y="4285"/>
                    <a:pt x="696" y="5038"/>
                    <a:pt x="2314" y="5038"/>
                  </a:cubicBezTo>
                  <a:cubicBezTo>
                    <a:pt x="2502" y="5038"/>
                    <a:pt x="2635" y="4905"/>
                    <a:pt x="2635" y="4737"/>
                  </a:cubicBezTo>
                  <a:cubicBezTo>
                    <a:pt x="2635" y="4567"/>
                    <a:pt x="2484" y="4436"/>
                    <a:pt x="2314" y="4436"/>
                  </a:cubicBezTo>
                  <a:cubicBezTo>
                    <a:pt x="1073" y="4436"/>
                    <a:pt x="734" y="3927"/>
                    <a:pt x="641" y="3739"/>
                  </a:cubicBezTo>
                  <a:lnTo>
                    <a:pt x="2427" y="447"/>
                  </a:lnTo>
                  <a:cubicBezTo>
                    <a:pt x="2502" y="297"/>
                    <a:pt x="2447" y="127"/>
                    <a:pt x="2296" y="33"/>
                  </a:cubicBezTo>
                  <a:cubicBezTo>
                    <a:pt x="2257" y="11"/>
                    <a:pt x="2212" y="0"/>
                    <a:pt x="2166" y="0"/>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3"/>
            <p:cNvSpPr/>
            <p:nvPr/>
          </p:nvSpPr>
          <p:spPr>
            <a:xfrm>
              <a:off x="4087134" y="2943817"/>
              <a:ext cx="41292" cy="23331"/>
            </a:xfrm>
            <a:custGeom>
              <a:avLst/>
              <a:gdLst/>
              <a:ahLst/>
              <a:cxnLst/>
              <a:rect l="l" t="t" r="r" b="b"/>
              <a:pathLst>
                <a:path w="2276" h="1286" extrusionOk="0">
                  <a:moveTo>
                    <a:pt x="718" y="0"/>
                  </a:moveTo>
                  <a:cubicBezTo>
                    <a:pt x="576" y="0"/>
                    <a:pt x="424" y="19"/>
                    <a:pt x="264" y="61"/>
                  </a:cubicBezTo>
                  <a:cubicBezTo>
                    <a:pt x="94" y="99"/>
                    <a:pt x="0" y="269"/>
                    <a:pt x="38" y="420"/>
                  </a:cubicBezTo>
                  <a:cubicBezTo>
                    <a:pt x="70" y="564"/>
                    <a:pt x="197" y="654"/>
                    <a:pt x="340" y="654"/>
                  </a:cubicBezTo>
                  <a:cubicBezTo>
                    <a:pt x="364" y="654"/>
                    <a:pt x="389" y="651"/>
                    <a:pt x="414" y="645"/>
                  </a:cubicBezTo>
                  <a:cubicBezTo>
                    <a:pt x="516" y="618"/>
                    <a:pt x="613" y="606"/>
                    <a:pt x="704" y="606"/>
                  </a:cubicBezTo>
                  <a:cubicBezTo>
                    <a:pt x="1302" y="606"/>
                    <a:pt x="1658" y="1120"/>
                    <a:pt x="1674" y="1153"/>
                  </a:cubicBezTo>
                  <a:cubicBezTo>
                    <a:pt x="1731" y="1247"/>
                    <a:pt x="1844" y="1285"/>
                    <a:pt x="1937" y="1285"/>
                  </a:cubicBezTo>
                  <a:cubicBezTo>
                    <a:pt x="1995" y="1285"/>
                    <a:pt x="2050" y="1266"/>
                    <a:pt x="2107" y="1247"/>
                  </a:cubicBezTo>
                  <a:cubicBezTo>
                    <a:pt x="2238" y="1153"/>
                    <a:pt x="2276" y="965"/>
                    <a:pt x="2183" y="814"/>
                  </a:cubicBezTo>
                  <a:cubicBezTo>
                    <a:pt x="2166" y="781"/>
                    <a:pt x="1641" y="0"/>
                    <a:pt x="718" y="0"/>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3"/>
            <p:cNvSpPr/>
            <p:nvPr/>
          </p:nvSpPr>
          <p:spPr>
            <a:xfrm>
              <a:off x="4150616" y="2746204"/>
              <a:ext cx="41310" cy="22279"/>
            </a:xfrm>
            <a:custGeom>
              <a:avLst/>
              <a:gdLst/>
              <a:ahLst/>
              <a:cxnLst/>
              <a:rect l="l" t="t" r="r" b="b"/>
              <a:pathLst>
                <a:path w="2277" h="1228" extrusionOk="0">
                  <a:moveTo>
                    <a:pt x="791" y="0"/>
                  </a:moveTo>
                  <a:cubicBezTo>
                    <a:pt x="548" y="0"/>
                    <a:pt x="348" y="58"/>
                    <a:pt x="226" y="136"/>
                  </a:cubicBezTo>
                  <a:cubicBezTo>
                    <a:pt x="1" y="267"/>
                    <a:pt x="1" y="437"/>
                    <a:pt x="113" y="531"/>
                  </a:cubicBezTo>
                  <a:cubicBezTo>
                    <a:pt x="226" y="643"/>
                    <a:pt x="395" y="681"/>
                    <a:pt x="565" y="738"/>
                  </a:cubicBezTo>
                  <a:cubicBezTo>
                    <a:pt x="734" y="794"/>
                    <a:pt x="904" y="851"/>
                    <a:pt x="1054" y="889"/>
                  </a:cubicBezTo>
                  <a:cubicBezTo>
                    <a:pt x="1205" y="945"/>
                    <a:pt x="1373" y="1020"/>
                    <a:pt x="1524" y="1095"/>
                  </a:cubicBezTo>
                  <a:cubicBezTo>
                    <a:pt x="1694" y="1152"/>
                    <a:pt x="1862" y="1227"/>
                    <a:pt x="2013" y="1227"/>
                  </a:cubicBezTo>
                  <a:cubicBezTo>
                    <a:pt x="2163" y="1227"/>
                    <a:pt x="2276" y="1095"/>
                    <a:pt x="2201" y="851"/>
                  </a:cubicBezTo>
                  <a:cubicBezTo>
                    <a:pt x="2126" y="606"/>
                    <a:pt x="1844" y="287"/>
                    <a:pt x="1355" y="99"/>
                  </a:cubicBezTo>
                  <a:cubicBezTo>
                    <a:pt x="1154" y="29"/>
                    <a:pt x="962"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3"/>
            <p:cNvSpPr/>
            <p:nvPr/>
          </p:nvSpPr>
          <p:spPr>
            <a:xfrm>
              <a:off x="4034556" y="2728533"/>
              <a:ext cx="43361" cy="17707"/>
            </a:xfrm>
            <a:custGeom>
              <a:avLst/>
              <a:gdLst/>
              <a:ahLst/>
              <a:cxnLst/>
              <a:rect l="l" t="t" r="r" b="b"/>
              <a:pathLst>
                <a:path w="2390" h="976" extrusionOk="0">
                  <a:moveTo>
                    <a:pt x="1358" y="1"/>
                  </a:moveTo>
                  <a:cubicBezTo>
                    <a:pt x="1279" y="1"/>
                    <a:pt x="1196" y="6"/>
                    <a:pt x="1110" y="19"/>
                  </a:cubicBezTo>
                  <a:cubicBezTo>
                    <a:pt x="603" y="75"/>
                    <a:pt x="245" y="338"/>
                    <a:pt x="132" y="546"/>
                  </a:cubicBezTo>
                  <a:cubicBezTo>
                    <a:pt x="1" y="772"/>
                    <a:pt x="76" y="922"/>
                    <a:pt x="227" y="960"/>
                  </a:cubicBezTo>
                  <a:cubicBezTo>
                    <a:pt x="265" y="971"/>
                    <a:pt x="308" y="975"/>
                    <a:pt x="355" y="975"/>
                  </a:cubicBezTo>
                  <a:cubicBezTo>
                    <a:pt x="466" y="975"/>
                    <a:pt x="596" y="949"/>
                    <a:pt x="716" y="922"/>
                  </a:cubicBezTo>
                  <a:cubicBezTo>
                    <a:pt x="904" y="903"/>
                    <a:pt x="1073" y="865"/>
                    <a:pt x="1223" y="847"/>
                  </a:cubicBezTo>
                  <a:cubicBezTo>
                    <a:pt x="1374" y="827"/>
                    <a:pt x="1562" y="809"/>
                    <a:pt x="1732" y="809"/>
                  </a:cubicBezTo>
                  <a:cubicBezTo>
                    <a:pt x="1920" y="790"/>
                    <a:pt x="2108" y="772"/>
                    <a:pt x="2221" y="696"/>
                  </a:cubicBezTo>
                  <a:cubicBezTo>
                    <a:pt x="2352" y="621"/>
                    <a:pt x="2390" y="451"/>
                    <a:pt x="2201" y="282"/>
                  </a:cubicBezTo>
                  <a:cubicBezTo>
                    <a:pt x="2061" y="141"/>
                    <a:pt x="1751"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3"/>
            <p:cNvSpPr/>
            <p:nvPr/>
          </p:nvSpPr>
          <p:spPr>
            <a:xfrm>
              <a:off x="4385093" y="2799181"/>
              <a:ext cx="33836" cy="54282"/>
            </a:xfrm>
            <a:custGeom>
              <a:avLst/>
              <a:gdLst/>
              <a:ahLst/>
              <a:cxnLst/>
              <a:rect l="l" t="t" r="r" b="b"/>
              <a:pathLst>
                <a:path w="1865" h="2992" extrusionOk="0">
                  <a:moveTo>
                    <a:pt x="1518" y="1"/>
                  </a:moveTo>
                  <a:cubicBezTo>
                    <a:pt x="1411" y="1"/>
                    <a:pt x="1306" y="51"/>
                    <a:pt x="1243" y="151"/>
                  </a:cubicBezTo>
                  <a:lnTo>
                    <a:pt x="1" y="2126"/>
                  </a:lnTo>
                  <a:lnTo>
                    <a:pt x="1356" y="2954"/>
                  </a:lnTo>
                  <a:cubicBezTo>
                    <a:pt x="1393" y="2973"/>
                    <a:pt x="1450" y="2991"/>
                    <a:pt x="1506" y="2991"/>
                  </a:cubicBezTo>
                  <a:cubicBezTo>
                    <a:pt x="1619" y="2991"/>
                    <a:pt x="1714" y="2936"/>
                    <a:pt x="1769" y="2841"/>
                  </a:cubicBezTo>
                  <a:cubicBezTo>
                    <a:pt x="1864" y="2690"/>
                    <a:pt x="1807" y="2502"/>
                    <a:pt x="1676" y="2427"/>
                  </a:cubicBezTo>
                  <a:lnTo>
                    <a:pt x="848" y="1920"/>
                  </a:lnTo>
                  <a:lnTo>
                    <a:pt x="1769" y="470"/>
                  </a:lnTo>
                  <a:cubicBezTo>
                    <a:pt x="1845" y="320"/>
                    <a:pt x="1807" y="132"/>
                    <a:pt x="1676" y="38"/>
                  </a:cubicBezTo>
                  <a:cubicBezTo>
                    <a:pt x="1626" y="13"/>
                    <a:pt x="1572" y="1"/>
                    <a:pt x="1518" y="1"/>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3"/>
            <p:cNvSpPr/>
            <p:nvPr/>
          </p:nvSpPr>
          <p:spPr>
            <a:xfrm>
              <a:off x="4131838" y="2859942"/>
              <a:ext cx="79555" cy="57512"/>
            </a:xfrm>
            <a:custGeom>
              <a:avLst/>
              <a:gdLst/>
              <a:ahLst/>
              <a:cxnLst/>
              <a:rect l="l" t="t" r="r" b="b"/>
              <a:pathLst>
                <a:path w="4385" h="3170" extrusionOk="0">
                  <a:moveTo>
                    <a:pt x="4139" y="1"/>
                  </a:moveTo>
                  <a:lnTo>
                    <a:pt x="0" y="678"/>
                  </a:lnTo>
                  <a:lnTo>
                    <a:pt x="339" y="2653"/>
                  </a:lnTo>
                  <a:cubicBezTo>
                    <a:pt x="390" y="2957"/>
                    <a:pt x="638" y="3170"/>
                    <a:pt x="933" y="3170"/>
                  </a:cubicBezTo>
                  <a:cubicBezTo>
                    <a:pt x="967" y="3170"/>
                    <a:pt x="1001" y="3167"/>
                    <a:pt x="1036" y="3161"/>
                  </a:cubicBezTo>
                  <a:lnTo>
                    <a:pt x="2127" y="2973"/>
                  </a:lnTo>
                  <a:cubicBezTo>
                    <a:pt x="3481" y="2765"/>
                    <a:pt x="4384" y="1486"/>
                    <a:pt x="4159" y="132"/>
                  </a:cubicBezTo>
                  <a:lnTo>
                    <a:pt x="41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3"/>
            <p:cNvSpPr/>
            <p:nvPr/>
          </p:nvSpPr>
          <p:spPr>
            <a:xfrm>
              <a:off x="3983684" y="2710408"/>
              <a:ext cx="263211" cy="142038"/>
            </a:xfrm>
            <a:custGeom>
              <a:avLst/>
              <a:gdLst/>
              <a:ahLst/>
              <a:cxnLst/>
              <a:rect l="l" t="t" r="r" b="b"/>
              <a:pathLst>
                <a:path w="14508" h="7829" extrusionOk="0">
                  <a:moveTo>
                    <a:pt x="3379" y="790"/>
                  </a:moveTo>
                  <a:cubicBezTo>
                    <a:pt x="4743" y="790"/>
                    <a:pt x="5854" y="1880"/>
                    <a:pt x="5908" y="3238"/>
                  </a:cubicBezTo>
                  <a:cubicBezTo>
                    <a:pt x="5928" y="3915"/>
                    <a:pt x="5683" y="4573"/>
                    <a:pt x="5231" y="5062"/>
                  </a:cubicBezTo>
                  <a:cubicBezTo>
                    <a:pt x="4762" y="5571"/>
                    <a:pt x="4140" y="5852"/>
                    <a:pt x="3445" y="5872"/>
                  </a:cubicBezTo>
                  <a:cubicBezTo>
                    <a:pt x="3411" y="5873"/>
                    <a:pt x="3378" y="5874"/>
                    <a:pt x="3344" y="5874"/>
                  </a:cubicBezTo>
                  <a:cubicBezTo>
                    <a:pt x="1996" y="5874"/>
                    <a:pt x="865" y="4785"/>
                    <a:pt x="829" y="3426"/>
                  </a:cubicBezTo>
                  <a:cubicBezTo>
                    <a:pt x="791" y="2729"/>
                    <a:pt x="1036" y="2090"/>
                    <a:pt x="1506" y="1601"/>
                  </a:cubicBezTo>
                  <a:cubicBezTo>
                    <a:pt x="1958" y="1093"/>
                    <a:pt x="2597" y="810"/>
                    <a:pt x="3275" y="792"/>
                  </a:cubicBezTo>
                  <a:cubicBezTo>
                    <a:pt x="3309" y="791"/>
                    <a:pt x="3344" y="790"/>
                    <a:pt x="3379" y="790"/>
                  </a:cubicBezTo>
                  <a:close/>
                  <a:moveTo>
                    <a:pt x="11026" y="1959"/>
                  </a:moveTo>
                  <a:cubicBezTo>
                    <a:pt x="11176" y="1959"/>
                    <a:pt x="11327" y="1959"/>
                    <a:pt x="11477" y="1977"/>
                  </a:cubicBezTo>
                  <a:cubicBezTo>
                    <a:pt x="11986" y="2052"/>
                    <a:pt x="12456" y="2278"/>
                    <a:pt x="12851" y="2636"/>
                  </a:cubicBezTo>
                  <a:cubicBezTo>
                    <a:pt x="13341" y="3106"/>
                    <a:pt x="13642" y="3745"/>
                    <a:pt x="13660" y="4423"/>
                  </a:cubicBezTo>
                  <a:cubicBezTo>
                    <a:pt x="13697" y="5815"/>
                    <a:pt x="12606" y="7001"/>
                    <a:pt x="11196" y="7057"/>
                  </a:cubicBezTo>
                  <a:cubicBezTo>
                    <a:pt x="11173" y="7057"/>
                    <a:pt x="11149" y="7057"/>
                    <a:pt x="11126" y="7057"/>
                  </a:cubicBezTo>
                  <a:cubicBezTo>
                    <a:pt x="9764" y="7057"/>
                    <a:pt x="8617" y="5979"/>
                    <a:pt x="8562" y="4593"/>
                  </a:cubicBezTo>
                  <a:cubicBezTo>
                    <a:pt x="8542" y="3915"/>
                    <a:pt x="8788" y="3256"/>
                    <a:pt x="9257" y="2767"/>
                  </a:cubicBezTo>
                  <a:cubicBezTo>
                    <a:pt x="9709" y="2278"/>
                    <a:pt x="10348" y="1977"/>
                    <a:pt x="11026" y="1959"/>
                  </a:cubicBezTo>
                  <a:close/>
                  <a:moveTo>
                    <a:pt x="3362" y="0"/>
                  </a:moveTo>
                  <a:cubicBezTo>
                    <a:pt x="3327" y="0"/>
                    <a:pt x="3292" y="1"/>
                    <a:pt x="3256" y="2"/>
                  </a:cubicBezTo>
                  <a:cubicBezTo>
                    <a:pt x="2353" y="40"/>
                    <a:pt x="1544" y="416"/>
                    <a:pt x="924" y="1056"/>
                  </a:cubicBezTo>
                  <a:cubicBezTo>
                    <a:pt x="321" y="1713"/>
                    <a:pt x="1" y="2561"/>
                    <a:pt x="39" y="3444"/>
                  </a:cubicBezTo>
                  <a:cubicBezTo>
                    <a:pt x="96" y="5082"/>
                    <a:pt x="1318" y="6399"/>
                    <a:pt x="2898" y="6625"/>
                  </a:cubicBezTo>
                  <a:cubicBezTo>
                    <a:pt x="3086" y="6643"/>
                    <a:pt x="3275" y="6662"/>
                    <a:pt x="3482" y="6662"/>
                  </a:cubicBezTo>
                  <a:cubicBezTo>
                    <a:pt x="4366" y="6625"/>
                    <a:pt x="5194" y="6248"/>
                    <a:pt x="5796" y="5589"/>
                  </a:cubicBezTo>
                  <a:cubicBezTo>
                    <a:pt x="6154" y="5213"/>
                    <a:pt x="6380" y="4781"/>
                    <a:pt x="6530" y="4292"/>
                  </a:cubicBezTo>
                  <a:lnTo>
                    <a:pt x="7809" y="4385"/>
                  </a:lnTo>
                  <a:cubicBezTo>
                    <a:pt x="7809" y="4460"/>
                    <a:pt x="7790" y="4535"/>
                    <a:pt x="7790" y="4611"/>
                  </a:cubicBezTo>
                  <a:cubicBezTo>
                    <a:pt x="7847" y="6248"/>
                    <a:pt x="9069" y="7565"/>
                    <a:pt x="10631" y="7791"/>
                  </a:cubicBezTo>
                  <a:cubicBezTo>
                    <a:pt x="10838" y="7829"/>
                    <a:pt x="11026" y="7829"/>
                    <a:pt x="11233" y="7829"/>
                  </a:cubicBezTo>
                  <a:cubicBezTo>
                    <a:pt x="13058" y="7771"/>
                    <a:pt x="14507" y="6229"/>
                    <a:pt x="14432" y="4385"/>
                  </a:cubicBezTo>
                  <a:cubicBezTo>
                    <a:pt x="14412" y="3501"/>
                    <a:pt x="14036" y="2674"/>
                    <a:pt x="13378" y="2072"/>
                  </a:cubicBezTo>
                  <a:cubicBezTo>
                    <a:pt x="12772" y="1501"/>
                    <a:pt x="11980" y="1184"/>
                    <a:pt x="11131" y="1184"/>
                  </a:cubicBezTo>
                  <a:cubicBezTo>
                    <a:pt x="11083" y="1184"/>
                    <a:pt x="11036" y="1185"/>
                    <a:pt x="10988" y="1187"/>
                  </a:cubicBezTo>
                  <a:cubicBezTo>
                    <a:pt x="10105" y="1206"/>
                    <a:pt x="9295" y="1582"/>
                    <a:pt x="8675" y="2240"/>
                  </a:cubicBezTo>
                  <a:cubicBezTo>
                    <a:pt x="8299" y="2636"/>
                    <a:pt x="8053" y="3125"/>
                    <a:pt x="7922" y="3632"/>
                  </a:cubicBezTo>
                  <a:cubicBezTo>
                    <a:pt x="7903" y="3632"/>
                    <a:pt x="7885" y="3614"/>
                    <a:pt x="7865" y="3614"/>
                  </a:cubicBezTo>
                  <a:lnTo>
                    <a:pt x="6661" y="3520"/>
                  </a:lnTo>
                  <a:cubicBezTo>
                    <a:pt x="6681" y="3426"/>
                    <a:pt x="6699" y="3313"/>
                    <a:pt x="6681" y="3219"/>
                  </a:cubicBezTo>
                  <a:cubicBezTo>
                    <a:pt x="6624" y="1410"/>
                    <a:pt x="5140" y="0"/>
                    <a:pt x="3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43"/>
          <p:cNvSpPr/>
          <p:nvPr/>
        </p:nvSpPr>
        <p:spPr>
          <a:xfrm>
            <a:off x="6817311" y="2037750"/>
            <a:ext cx="1577400" cy="2604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3"/>
          <p:cNvSpPr/>
          <p:nvPr/>
        </p:nvSpPr>
        <p:spPr>
          <a:xfrm>
            <a:off x="6817301" y="1827976"/>
            <a:ext cx="302400" cy="78000"/>
          </a:xfrm>
          <a:prstGeom prst="roundRect">
            <a:avLst>
              <a:gd name="adj" fmla="val 50000"/>
            </a:avLst>
          </a:prstGeom>
          <a:solidFill>
            <a:schemeClr val="lt1"/>
          </a:solidFill>
          <a:ln>
            <a:noFill/>
          </a:ln>
          <a:effectLst>
            <a:outerShdw blurRad="57150" dist="19050"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3"/>
          <p:cNvSpPr txBox="1">
            <a:spLocks noGrp="1"/>
          </p:cNvSpPr>
          <p:nvPr>
            <p:ph type="title" idx="2"/>
          </p:nvPr>
        </p:nvSpPr>
        <p:spPr>
          <a:xfrm>
            <a:off x="6671300" y="2104564"/>
            <a:ext cx="1909500" cy="13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Suwen </a:t>
            </a:r>
            <a:endParaRPr sz="1400"/>
          </a:p>
        </p:txBody>
      </p:sp>
      <p:grpSp>
        <p:nvGrpSpPr>
          <p:cNvPr id="749" name="Google Shape;749;p43"/>
          <p:cNvGrpSpPr/>
          <p:nvPr/>
        </p:nvGrpSpPr>
        <p:grpSpPr>
          <a:xfrm>
            <a:off x="1693347" y="3004239"/>
            <a:ext cx="1577344" cy="940269"/>
            <a:chOff x="1049150" y="1694863"/>
            <a:chExt cx="1952400" cy="1133400"/>
          </a:xfrm>
        </p:grpSpPr>
        <p:sp>
          <p:nvSpPr>
            <p:cNvPr id="750" name="Google Shape;750;p43"/>
            <p:cNvSpPr/>
            <p:nvPr/>
          </p:nvSpPr>
          <p:spPr>
            <a:xfrm>
              <a:off x="1049150" y="1694863"/>
              <a:ext cx="1952400" cy="11334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43"/>
            <p:cNvGrpSpPr/>
            <p:nvPr/>
          </p:nvGrpSpPr>
          <p:grpSpPr>
            <a:xfrm>
              <a:off x="1115247" y="1763750"/>
              <a:ext cx="1750805" cy="94001"/>
              <a:chOff x="3569131" y="3296864"/>
              <a:chExt cx="2721600" cy="146100"/>
            </a:xfrm>
          </p:grpSpPr>
          <p:sp>
            <p:nvSpPr>
              <p:cNvPr id="752" name="Google Shape;752;p43"/>
              <p:cNvSpPr/>
              <p:nvPr/>
            </p:nvSpPr>
            <p:spPr>
              <a:xfrm>
                <a:off x="3569131" y="3296864"/>
                <a:ext cx="27216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3" name="Google Shape;753;p43"/>
              <p:cNvGrpSpPr/>
              <p:nvPr/>
            </p:nvGrpSpPr>
            <p:grpSpPr>
              <a:xfrm rot="10800000" flipH="1">
                <a:off x="3595847" y="3322949"/>
                <a:ext cx="429322" cy="93999"/>
                <a:chOff x="5795037" y="809024"/>
                <a:chExt cx="431653" cy="94500"/>
              </a:xfrm>
            </p:grpSpPr>
            <p:sp>
              <p:nvSpPr>
                <p:cNvPr id="754" name="Google Shape;754;p43"/>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3"/>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3"/>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757" name="Google Shape;757;p43"/>
          <p:cNvGrpSpPr/>
          <p:nvPr/>
        </p:nvGrpSpPr>
        <p:grpSpPr>
          <a:xfrm flipH="1">
            <a:off x="2125865" y="3186638"/>
            <a:ext cx="688761" cy="711497"/>
            <a:chOff x="3788123" y="2453994"/>
            <a:chExt cx="882687" cy="887929"/>
          </a:xfrm>
        </p:grpSpPr>
        <p:sp>
          <p:nvSpPr>
            <p:cNvPr id="758" name="Google Shape;758;p43"/>
            <p:cNvSpPr/>
            <p:nvPr/>
          </p:nvSpPr>
          <p:spPr>
            <a:xfrm>
              <a:off x="3874138" y="3148033"/>
              <a:ext cx="720910" cy="193889"/>
            </a:xfrm>
            <a:custGeom>
              <a:avLst/>
              <a:gdLst/>
              <a:ahLst/>
              <a:cxnLst/>
              <a:rect l="l" t="t" r="r" b="b"/>
              <a:pathLst>
                <a:path w="39736" h="10687" extrusionOk="0">
                  <a:moveTo>
                    <a:pt x="0" y="0"/>
                  </a:moveTo>
                  <a:lnTo>
                    <a:pt x="0" y="791"/>
                  </a:lnTo>
                  <a:cubicBezTo>
                    <a:pt x="4440" y="6791"/>
                    <a:pt x="11552" y="10687"/>
                    <a:pt x="19585" y="10687"/>
                  </a:cubicBezTo>
                  <a:cubicBezTo>
                    <a:pt x="27958" y="10687"/>
                    <a:pt x="35351" y="6453"/>
                    <a:pt x="39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3"/>
            <p:cNvSpPr/>
            <p:nvPr/>
          </p:nvSpPr>
          <p:spPr>
            <a:xfrm>
              <a:off x="3788123" y="2458856"/>
              <a:ext cx="882687" cy="703512"/>
            </a:xfrm>
            <a:custGeom>
              <a:avLst/>
              <a:gdLst/>
              <a:ahLst/>
              <a:cxnLst/>
              <a:rect l="l" t="t" r="r" b="b"/>
              <a:pathLst>
                <a:path w="48653" h="38777" extrusionOk="0">
                  <a:moveTo>
                    <a:pt x="24326" y="1"/>
                  </a:moveTo>
                  <a:cubicBezTo>
                    <a:pt x="10893" y="1"/>
                    <a:pt x="0" y="10895"/>
                    <a:pt x="0" y="24346"/>
                  </a:cubicBezTo>
                  <a:cubicBezTo>
                    <a:pt x="0" y="29746"/>
                    <a:pt x="1769" y="34731"/>
                    <a:pt x="4741" y="38777"/>
                  </a:cubicBezTo>
                  <a:lnTo>
                    <a:pt x="4741" y="37986"/>
                  </a:lnTo>
                  <a:lnTo>
                    <a:pt x="44476" y="37986"/>
                  </a:lnTo>
                  <a:cubicBezTo>
                    <a:pt x="47110" y="34091"/>
                    <a:pt x="48653" y="29407"/>
                    <a:pt x="48653" y="24346"/>
                  </a:cubicBezTo>
                  <a:cubicBezTo>
                    <a:pt x="48653" y="10895"/>
                    <a:pt x="37759" y="1"/>
                    <a:pt x="24326" y="1"/>
                  </a:cubicBezTo>
                  <a:close/>
                </a:path>
              </a:pathLst>
            </a:custGeom>
            <a:solidFill>
              <a:schemeClr val="accent4"/>
            </a:solidFill>
            <a:ln w="9525" cap="flat" cmpd="sng">
              <a:solidFill>
                <a:schemeClr val="accent6"/>
              </a:solidFill>
              <a:prstDash val="solid"/>
              <a:round/>
              <a:headEnd type="none" w="sm" len="sm"/>
              <a:tailEnd type="none" w="sm" len="sm"/>
            </a:ln>
            <a:effectLst>
              <a:outerShdw blurRad="57150" dist="19050" dir="540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3"/>
            <p:cNvSpPr/>
            <p:nvPr/>
          </p:nvSpPr>
          <p:spPr>
            <a:xfrm>
              <a:off x="3902132" y="2453994"/>
              <a:ext cx="748197" cy="601533"/>
            </a:xfrm>
            <a:custGeom>
              <a:avLst/>
              <a:gdLst/>
              <a:ahLst/>
              <a:cxnLst/>
              <a:rect l="l" t="t" r="r" b="b"/>
              <a:pathLst>
                <a:path w="41240" h="33156" extrusionOk="0">
                  <a:moveTo>
                    <a:pt x="18876" y="1"/>
                  </a:moveTo>
                  <a:cubicBezTo>
                    <a:pt x="17739" y="1"/>
                    <a:pt x="16611" y="113"/>
                    <a:pt x="15521" y="344"/>
                  </a:cubicBezTo>
                  <a:cubicBezTo>
                    <a:pt x="13283" y="815"/>
                    <a:pt x="11176" y="1811"/>
                    <a:pt x="9463" y="3336"/>
                  </a:cubicBezTo>
                  <a:cubicBezTo>
                    <a:pt x="8560" y="4126"/>
                    <a:pt x="7789" y="5067"/>
                    <a:pt x="7130" y="6083"/>
                  </a:cubicBezTo>
                  <a:cubicBezTo>
                    <a:pt x="6866" y="6497"/>
                    <a:pt x="5080" y="9374"/>
                    <a:pt x="5419" y="9770"/>
                  </a:cubicBezTo>
                  <a:cubicBezTo>
                    <a:pt x="5419" y="9770"/>
                    <a:pt x="5625" y="9996"/>
                    <a:pt x="6001" y="10353"/>
                  </a:cubicBezTo>
                  <a:cubicBezTo>
                    <a:pt x="5851" y="10749"/>
                    <a:pt x="5720" y="11143"/>
                    <a:pt x="5662" y="11557"/>
                  </a:cubicBezTo>
                  <a:cubicBezTo>
                    <a:pt x="5512" y="12799"/>
                    <a:pt x="5813" y="14097"/>
                    <a:pt x="5361" y="15264"/>
                  </a:cubicBezTo>
                  <a:cubicBezTo>
                    <a:pt x="4722" y="16900"/>
                    <a:pt x="2860" y="17634"/>
                    <a:pt x="1543" y="18781"/>
                  </a:cubicBezTo>
                  <a:cubicBezTo>
                    <a:pt x="1147" y="19140"/>
                    <a:pt x="790" y="19534"/>
                    <a:pt x="527" y="20005"/>
                  </a:cubicBezTo>
                  <a:cubicBezTo>
                    <a:pt x="0" y="20983"/>
                    <a:pt x="0" y="22187"/>
                    <a:pt x="301" y="23279"/>
                  </a:cubicBezTo>
                  <a:cubicBezTo>
                    <a:pt x="658" y="24614"/>
                    <a:pt x="1505" y="25855"/>
                    <a:pt x="2690" y="26608"/>
                  </a:cubicBezTo>
                  <a:cubicBezTo>
                    <a:pt x="4724" y="27886"/>
                    <a:pt x="7946" y="28096"/>
                    <a:pt x="10362" y="28096"/>
                  </a:cubicBezTo>
                  <a:cubicBezTo>
                    <a:pt x="10472" y="28096"/>
                    <a:pt x="10580" y="28096"/>
                    <a:pt x="10686" y="28095"/>
                  </a:cubicBezTo>
                  <a:cubicBezTo>
                    <a:pt x="11138" y="28095"/>
                    <a:pt x="11608" y="28075"/>
                    <a:pt x="11984" y="27832"/>
                  </a:cubicBezTo>
                  <a:cubicBezTo>
                    <a:pt x="12511" y="27473"/>
                    <a:pt x="12681" y="26796"/>
                    <a:pt x="12699" y="26156"/>
                  </a:cubicBezTo>
                  <a:cubicBezTo>
                    <a:pt x="12756" y="24558"/>
                    <a:pt x="12192" y="22958"/>
                    <a:pt x="11457" y="21548"/>
                  </a:cubicBezTo>
                  <a:cubicBezTo>
                    <a:pt x="11439" y="21491"/>
                    <a:pt x="11401" y="21453"/>
                    <a:pt x="11364" y="21415"/>
                  </a:cubicBezTo>
                  <a:cubicBezTo>
                    <a:pt x="11329" y="21395"/>
                    <a:pt x="11295" y="21387"/>
                    <a:pt x="11260" y="21387"/>
                  </a:cubicBezTo>
                  <a:cubicBezTo>
                    <a:pt x="11201" y="21387"/>
                    <a:pt x="11141" y="21411"/>
                    <a:pt x="11081" y="21435"/>
                  </a:cubicBezTo>
                  <a:cubicBezTo>
                    <a:pt x="11061" y="21442"/>
                    <a:pt x="11043" y="21446"/>
                    <a:pt x="11027" y="21446"/>
                  </a:cubicBezTo>
                  <a:cubicBezTo>
                    <a:pt x="10375" y="21446"/>
                    <a:pt x="13222" y="15542"/>
                    <a:pt x="13095" y="13852"/>
                  </a:cubicBezTo>
                  <a:lnTo>
                    <a:pt x="13095" y="13852"/>
                  </a:lnTo>
                  <a:cubicBezTo>
                    <a:pt x="13540" y="13916"/>
                    <a:pt x="14004" y="13954"/>
                    <a:pt x="14485" y="13954"/>
                  </a:cubicBezTo>
                  <a:cubicBezTo>
                    <a:pt x="14714" y="13954"/>
                    <a:pt x="14946" y="13946"/>
                    <a:pt x="15182" y="13927"/>
                  </a:cubicBezTo>
                  <a:cubicBezTo>
                    <a:pt x="16412" y="14519"/>
                    <a:pt x="17569" y="14750"/>
                    <a:pt x="18627" y="14750"/>
                  </a:cubicBezTo>
                  <a:cubicBezTo>
                    <a:pt x="20094" y="14750"/>
                    <a:pt x="21372" y="14305"/>
                    <a:pt x="22389" y="13759"/>
                  </a:cubicBezTo>
                  <a:cubicBezTo>
                    <a:pt x="22444" y="15997"/>
                    <a:pt x="23216" y="18349"/>
                    <a:pt x="25379" y="19308"/>
                  </a:cubicBezTo>
                  <a:cubicBezTo>
                    <a:pt x="25617" y="18172"/>
                    <a:pt x="26758" y="17341"/>
                    <a:pt x="27903" y="17341"/>
                  </a:cubicBezTo>
                  <a:cubicBezTo>
                    <a:pt x="28028" y="17341"/>
                    <a:pt x="28153" y="17351"/>
                    <a:pt x="28277" y="17371"/>
                  </a:cubicBezTo>
                  <a:cubicBezTo>
                    <a:pt x="28427" y="17389"/>
                    <a:pt x="28578" y="17427"/>
                    <a:pt x="28710" y="17484"/>
                  </a:cubicBezTo>
                  <a:cubicBezTo>
                    <a:pt x="29764" y="17860"/>
                    <a:pt x="30572" y="18894"/>
                    <a:pt x="30667" y="20005"/>
                  </a:cubicBezTo>
                  <a:cubicBezTo>
                    <a:pt x="30722" y="20437"/>
                    <a:pt x="30647" y="20870"/>
                    <a:pt x="30516" y="21284"/>
                  </a:cubicBezTo>
                  <a:cubicBezTo>
                    <a:pt x="30271" y="22093"/>
                    <a:pt x="29706" y="22808"/>
                    <a:pt x="28991" y="23241"/>
                  </a:cubicBezTo>
                  <a:cubicBezTo>
                    <a:pt x="28346" y="23642"/>
                    <a:pt x="27595" y="23838"/>
                    <a:pt x="26840" y="23838"/>
                  </a:cubicBezTo>
                  <a:cubicBezTo>
                    <a:pt x="26319" y="23838"/>
                    <a:pt x="25796" y="23744"/>
                    <a:pt x="25304" y="23560"/>
                  </a:cubicBezTo>
                  <a:cubicBezTo>
                    <a:pt x="25220" y="23536"/>
                    <a:pt x="25129" y="23505"/>
                    <a:pt x="25044" y="23505"/>
                  </a:cubicBezTo>
                  <a:cubicBezTo>
                    <a:pt x="24996" y="23505"/>
                    <a:pt x="24950" y="23515"/>
                    <a:pt x="24910" y="23542"/>
                  </a:cubicBezTo>
                  <a:cubicBezTo>
                    <a:pt x="24834" y="23580"/>
                    <a:pt x="24797" y="23655"/>
                    <a:pt x="24759" y="23730"/>
                  </a:cubicBezTo>
                  <a:cubicBezTo>
                    <a:pt x="23686" y="25762"/>
                    <a:pt x="22896" y="28057"/>
                    <a:pt x="22971" y="30371"/>
                  </a:cubicBezTo>
                  <a:cubicBezTo>
                    <a:pt x="22991" y="31274"/>
                    <a:pt x="23254" y="32252"/>
                    <a:pt x="24007" y="32761"/>
                  </a:cubicBezTo>
                  <a:cubicBezTo>
                    <a:pt x="24533" y="33118"/>
                    <a:pt x="25211" y="33155"/>
                    <a:pt x="25850" y="33155"/>
                  </a:cubicBezTo>
                  <a:lnTo>
                    <a:pt x="25906" y="33155"/>
                  </a:lnTo>
                  <a:cubicBezTo>
                    <a:pt x="29405" y="33155"/>
                    <a:pt x="34317" y="32929"/>
                    <a:pt x="37345" y="31010"/>
                  </a:cubicBezTo>
                  <a:cubicBezTo>
                    <a:pt x="39058" y="29939"/>
                    <a:pt x="40280" y="28151"/>
                    <a:pt x="40807" y="26194"/>
                  </a:cubicBezTo>
                  <a:cubicBezTo>
                    <a:pt x="41240" y="24651"/>
                    <a:pt x="41220" y="22920"/>
                    <a:pt x="40468" y="21510"/>
                  </a:cubicBezTo>
                  <a:cubicBezTo>
                    <a:pt x="40092" y="20833"/>
                    <a:pt x="39584" y="20268"/>
                    <a:pt x="39020" y="19760"/>
                  </a:cubicBezTo>
                  <a:cubicBezTo>
                    <a:pt x="37119" y="18086"/>
                    <a:pt x="34447" y="17032"/>
                    <a:pt x="33526" y="14680"/>
                  </a:cubicBezTo>
                  <a:cubicBezTo>
                    <a:pt x="32867" y="13024"/>
                    <a:pt x="33301" y="11143"/>
                    <a:pt x="33075" y="9374"/>
                  </a:cubicBezTo>
                  <a:cubicBezTo>
                    <a:pt x="32792" y="7230"/>
                    <a:pt x="31513" y="5293"/>
                    <a:pt x="29876" y="3900"/>
                  </a:cubicBezTo>
                  <a:cubicBezTo>
                    <a:pt x="26908" y="1371"/>
                    <a:pt x="22838" y="1"/>
                    <a:pt x="18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3"/>
            <p:cNvSpPr/>
            <p:nvPr/>
          </p:nvSpPr>
          <p:spPr>
            <a:xfrm>
              <a:off x="4014418" y="2665994"/>
              <a:ext cx="445779" cy="574555"/>
            </a:xfrm>
            <a:custGeom>
              <a:avLst/>
              <a:gdLst/>
              <a:ahLst/>
              <a:cxnLst/>
              <a:rect l="l" t="t" r="r" b="b"/>
              <a:pathLst>
                <a:path w="24571" h="31669" extrusionOk="0">
                  <a:moveTo>
                    <a:pt x="15332" y="1"/>
                  </a:moveTo>
                  <a:cubicBezTo>
                    <a:pt x="15164" y="1"/>
                    <a:pt x="14989" y="49"/>
                    <a:pt x="14825" y="155"/>
                  </a:cubicBezTo>
                  <a:cubicBezTo>
                    <a:pt x="12453" y="1705"/>
                    <a:pt x="10229" y="2271"/>
                    <a:pt x="8246" y="2271"/>
                  </a:cubicBezTo>
                  <a:cubicBezTo>
                    <a:pt x="5558" y="2271"/>
                    <a:pt x="3311" y="1232"/>
                    <a:pt x="1731" y="192"/>
                  </a:cubicBezTo>
                  <a:lnTo>
                    <a:pt x="697" y="8922"/>
                  </a:lnTo>
                  <a:lnTo>
                    <a:pt x="602" y="9768"/>
                  </a:lnTo>
                  <a:cubicBezTo>
                    <a:pt x="0" y="14717"/>
                    <a:pt x="3256" y="19250"/>
                    <a:pt x="8015" y="20361"/>
                  </a:cubicBezTo>
                  <a:lnTo>
                    <a:pt x="8128" y="25967"/>
                  </a:lnTo>
                  <a:cubicBezTo>
                    <a:pt x="8202" y="29138"/>
                    <a:pt x="10798" y="31669"/>
                    <a:pt x="13954" y="31669"/>
                  </a:cubicBezTo>
                  <a:cubicBezTo>
                    <a:pt x="14000" y="31669"/>
                    <a:pt x="14046" y="31668"/>
                    <a:pt x="14092" y="31667"/>
                  </a:cubicBezTo>
                  <a:cubicBezTo>
                    <a:pt x="17328" y="31612"/>
                    <a:pt x="19887" y="28920"/>
                    <a:pt x="19812" y="25704"/>
                  </a:cubicBezTo>
                  <a:lnTo>
                    <a:pt x="19717" y="21470"/>
                  </a:lnTo>
                  <a:lnTo>
                    <a:pt x="19661" y="21470"/>
                  </a:lnTo>
                  <a:cubicBezTo>
                    <a:pt x="19022" y="21470"/>
                    <a:pt x="18344" y="21433"/>
                    <a:pt x="17818" y="21076"/>
                  </a:cubicBezTo>
                  <a:cubicBezTo>
                    <a:pt x="17065" y="20567"/>
                    <a:pt x="16802" y="19589"/>
                    <a:pt x="16782" y="18686"/>
                  </a:cubicBezTo>
                  <a:cubicBezTo>
                    <a:pt x="16707" y="16372"/>
                    <a:pt x="17497" y="14077"/>
                    <a:pt x="18570" y="12045"/>
                  </a:cubicBezTo>
                  <a:cubicBezTo>
                    <a:pt x="18608" y="11970"/>
                    <a:pt x="18645" y="11895"/>
                    <a:pt x="18721" y="11857"/>
                  </a:cubicBezTo>
                  <a:cubicBezTo>
                    <a:pt x="18761" y="11830"/>
                    <a:pt x="18807" y="11820"/>
                    <a:pt x="18855" y="11820"/>
                  </a:cubicBezTo>
                  <a:cubicBezTo>
                    <a:pt x="18940" y="11820"/>
                    <a:pt x="19031" y="11851"/>
                    <a:pt x="19115" y="11875"/>
                  </a:cubicBezTo>
                  <a:cubicBezTo>
                    <a:pt x="19607" y="12059"/>
                    <a:pt x="20130" y="12153"/>
                    <a:pt x="20651" y="12153"/>
                  </a:cubicBezTo>
                  <a:cubicBezTo>
                    <a:pt x="21406" y="12153"/>
                    <a:pt x="22157" y="11957"/>
                    <a:pt x="22802" y="11556"/>
                  </a:cubicBezTo>
                  <a:cubicBezTo>
                    <a:pt x="23517" y="11123"/>
                    <a:pt x="24082" y="10408"/>
                    <a:pt x="24327" y="9599"/>
                  </a:cubicBezTo>
                  <a:cubicBezTo>
                    <a:pt x="24365" y="9505"/>
                    <a:pt x="24383" y="9392"/>
                    <a:pt x="24383" y="9279"/>
                  </a:cubicBezTo>
                  <a:cubicBezTo>
                    <a:pt x="24571" y="7811"/>
                    <a:pt x="23781" y="6439"/>
                    <a:pt x="22521" y="5799"/>
                  </a:cubicBezTo>
                  <a:cubicBezTo>
                    <a:pt x="22389" y="5742"/>
                    <a:pt x="22238" y="5704"/>
                    <a:pt x="22088" y="5686"/>
                  </a:cubicBezTo>
                  <a:cubicBezTo>
                    <a:pt x="21964" y="5666"/>
                    <a:pt x="21839" y="5656"/>
                    <a:pt x="21714" y="5656"/>
                  </a:cubicBezTo>
                  <a:cubicBezTo>
                    <a:pt x="20569" y="5656"/>
                    <a:pt x="19428" y="6487"/>
                    <a:pt x="19190" y="7623"/>
                  </a:cubicBezTo>
                  <a:cubicBezTo>
                    <a:pt x="16669" y="6494"/>
                    <a:pt x="16030" y="3466"/>
                    <a:pt x="16218" y="983"/>
                  </a:cubicBezTo>
                  <a:cubicBezTo>
                    <a:pt x="16260" y="408"/>
                    <a:pt x="15823" y="1"/>
                    <a:pt x="15332" y="1"/>
                  </a:cubicBezTo>
                  <a:close/>
                </a:path>
              </a:pathLst>
            </a:custGeom>
            <a:solidFill>
              <a:srgbClr val="FFB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3"/>
            <p:cNvSpPr/>
            <p:nvPr/>
          </p:nvSpPr>
          <p:spPr>
            <a:xfrm>
              <a:off x="4025340" y="2827865"/>
              <a:ext cx="1724" cy="15349"/>
            </a:xfrm>
            <a:custGeom>
              <a:avLst/>
              <a:gdLst/>
              <a:ahLst/>
              <a:cxnLst/>
              <a:rect l="l" t="t" r="r" b="b"/>
              <a:pathLst>
                <a:path w="95" h="846" extrusionOk="0">
                  <a:moveTo>
                    <a:pt x="95" y="0"/>
                  </a:moveTo>
                  <a:lnTo>
                    <a:pt x="0" y="846"/>
                  </a:lnTo>
                  <a:lnTo>
                    <a:pt x="95" y="38"/>
                  </a:lnTo>
                  <a:lnTo>
                    <a:pt x="95" y="0"/>
                  </a:ln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3"/>
            <p:cNvSpPr/>
            <p:nvPr/>
          </p:nvSpPr>
          <p:spPr>
            <a:xfrm>
              <a:off x="4054804" y="2963846"/>
              <a:ext cx="105027" cy="71881"/>
            </a:xfrm>
            <a:custGeom>
              <a:avLst/>
              <a:gdLst/>
              <a:ahLst/>
              <a:cxnLst/>
              <a:rect l="l" t="t" r="r" b="b"/>
              <a:pathLst>
                <a:path w="5789" h="3962" extrusionOk="0">
                  <a:moveTo>
                    <a:pt x="1" y="1"/>
                  </a:moveTo>
                  <a:cubicBezTo>
                    <a:pt x="1338" y="1944"/>
                    <a:pt x="3370" y="3386"/>
                    <a:pt x="5789" y="3962"/>
                  </a:cubicBezTo>
                  <a:lnTo>
                    <a:pt x="5789" y="3944"/>
                  </a:lnTo>
                  <a:cubicBezTo>
                    <a:pt x="3370" y="3386"/>
                    <a:pt x="1338" y="1944"/>
                    <a:pt x="1" y="1"/>
                  </a:cubicBezTo>
                  <a:close/>
                </a:path>
              </a:pathLst>
            </a:custGeom>
            <a:solidFill>
              <a:srgbClr val="A0B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3"/>
            <p:cNvSpPr/>
            <p:nvPr/>
          </p:nvSpPr>
          <p:spPr>
            <a:xfrm>
              <a:off x="4020550" y="2847659"/>
              <a:ext cx="33473" cy="115023"/>
            </a:xfrm>
            <a:custGeom>
              <a:avLst/>
              <a:gdLst/>
              <a:ahLst/>
              <a:cxnLst/>
              <a:rect l="l" t="t" r="r" b="b"/>
              <a:pathLst>
                <a:path w="1845" h="6340" extrusionOk="0">
                  <a:moveTo>
                    <a:pt x="227" y="0"/>
                  </a:moveTo>
                  <a:cubicBezTo>
                    <a:pt x="1" y="2333"/>
                    <a:pt x="640" y="4534"/>
                    <a:pt x="1845" y="6340"/>
                  </a:cubicBezTo>
                  <a:lnTo>
                    <a:pt x="1845" y="6340"/>
                  </a:lnTo>
                  <a:cubicBezTo>
                    <a:pt x="640" y="4534"/>
                    <a:pt x="1" y="2333"/>
                    <a:pt x="227" y="0"/>
                  </a:cubicBez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3"/>
            <p:cNvSpPr/>
            <p:nvPr/>
          </p:nvSpPr>
          <p:spPr>
            <a:xfrm>
              <a:off x="4318890" y="2952434"/>
              <a:ext cx="7874" cy="41655"/>
            </a:xfrm>
            <a:custGeom>
              <a:avLst/>
              <a:gdLst/>
              <a:ahLst/>
              <a:cxnLst/>
              <a:rect l="l" t="t" r="r" b="b"/>
              <a:pathLst>
                <a:path w="434" h="2296" extrusionOk="0">
                  <a:moveTo>
                    <a:pt x="321" y="0"/>
                  </a:moveTo>
                  <a:cubicBezTo>
                    <a:pt x="133" y="753"/>
                    <a:pt x="20" y="1525"/>
                    <a:pt x="0" y="2296"/>
                  </a:cubicBezTo>
                  <a:cubicBezTo>
                    <a:pt x="113" y="2165"/>
                    <a:pt x="263" y="1543"/>
                    <a:pt x="339" y="979"/>
                  </a:cubicBezTo>
                  <a:cubicBezTo>
                    <a:pt x="414" y="471"/>
                    <a:pt x="434" y="0"/>
                    <a:pt x="339" y="0"/>
                  </a:cubicBez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3"/>
            <p:cNvSpPr/>
            <p:nvPr/>
          </p:nvSpPr>
          <p:spPr>
            <a:xfrm>
              <a:off x="4016468" y="2828536"/>
              <a:ext cx="308241" cy="284003"/>
            </a:xfrm>
            <a:custGeom>
              <a:avLst/>
              <a:gdLst/>
              <a:ahLst/>
              <a:cxnLst/>
              <a:rect l="l" t="t" r="r" b="b"/>
              <a:pathLst>
                <a:path w="16990" h="15654" extrusionOk="0">
                  <a:moveTo>
                    <a:pt x="584" y="1"/>
                  </a:moveTo>
                  <a:lnTo>
                    <a:pt x="489" y="809"/>
                  </a:lnTo>
                  <a:cubicBezTo>
                    <a:pt x="471" y="809"/>
                    <a:pt x="471" y="809"/>
                    <a:pt x="471" y="829"/>
                  </a:cubicBezTo>
                  <a:lnTo>
                    <a:pt x="471" y="847"/>
                  </a:lnTo>
                  <a:lnTo>
                    <a:pt x="471" y="866"/>
                  </a:lnTo>
                  <a:lnTo>
                    <a:pt x="471" y="884"/>
                  </a:lnTo>
                  <a:lnTo>
                    <a:pt x="471" y="904"/>
                  </a:lnTo>
                  <a:lnTo>
                    <a:pt x="471" y="922"/>
                  </a:lnTo>
                  <a:lnTo>
                    <a:pt x="471" y="941"/>
                  </a:lnTo>
                  <a:lnTo>
                    <a:pt x="471" y="959"/>
                  </a:lnTo>
                  <a:cubicBezTo>
                    <a:pt x="471" y="979"/>
                    <a:pt x="471" y="979"/>
                    <a:pt x="452" y="979"/>
                  </a:cubicBezTo>
                  <a:lnTo>
                    <a:pt x="452" y="997"/>
                  </a:lnTo>
                  <a:lnTo>
                    <a:pt x="452" y="1017"/>
                  </a:lnTo>
                  <a:lnTo>
                    <a:pt x="452" y="1035"/>
                  </a:lnTo>
                  <a:lnTo>
                    <a:pt x="452" y="1054"/>
                  </a:lnTo>
                  <a:cubicBezTo>
                    <a:pt x="226" y="3387"/>
                    <a:pt x="865" y="5588"/>
                    <a:pt x="2070" y="7394"/>
                  </a:cubicBezTo>
                  <a:cubicBezTo>
                    <a:pt x="3406" y="9370"/>
                    <a:pt x="5456" y="10837"/>
                    <a:pt x="7902" y="11402"/>
                  </a:cubicBezTo>
                  <a:lnTo>
                    <a:pt x="7902" y="11420"/>
                  </a:lnTo>
                  <a:cubicBezTo>
                    <a:pt x="7959" y="11420"/>
                    <a:pt x="8015" y="11440"/>
                    <a:pt x="8072" y="11458"/>
                  </a:cubicBezTo>
                  <a:lnTo>
                    <a:pt x="8015" y="11458"/>
                  </a:lnTo>
                  <a:lnTo>
                    <a:pt x="8110" y="15654"/>
                  </a:lnTo>
                  <a:lnTo>
                    <a:pt x="16368" y="9388"/>
                  </a:lnTo>
                  <a:cubicBezTo>
                    <a:pt x="16463" y="9313"/>
                    <a:pt x="16556" y="9219"/>
                    <a:pt x="16651" y="9144"/>
                  </a:cubicBezTo>
                  <a:cubicBezTo>
                    <a:pt x="16651" y="9125"/>
                    <a:pt x="16669" y="9125"/>
                    <a:pt x="16669" y="9125"/>
                  </a:cubicBezTo>
                  <a:cubicBezTo>
                    <a:pt x="16689" y="8354"/>
                    <a:pt x="16802" y="7582"/>
                    <a:pt x="16990" y="6829"/>
                  </a:cubicBezTo>
                  <a:lnTo>
                    <a:pt x="16990" y="6829"/>
                  </a:lnTo>
                  <a:lnTo>
                    <a:pt x="16932" y="6887"/>
                  </a:lnTo>
                  <a:cubicBezTo>
                    <a:pt x="15334" y="8974"/>
                    <a:pt x="12718" y="10178"/>
                    <a:pt x="9821" y="10178"/>
                  </a:cubicBezTo>
                  <a:cubicBezTo>
                    <a:pt x="9407" y="10178"/>
                    <a:pt x="8975" y="10160"/>
                    <a:pt x="8541" y="10103"/>
                  </a:cubicBezTo>
                  <a:cubicBezTo>
                    <a:pt x="3557" y="9501"/>
                    <a:pt x="0" y="4986"/>
                    <a:pt x="584" y="1"/>
                  </a:cubicBezTo>
                  <a:close/>
                </a:path>
              </a:pathLst>
            </a:custGeom>
            <a:solidFill>
              <a:srgbClr val="FDA6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3"/>
            <p:cNvSpPr/>
            <p:nvPr/>
          </p:nvSpPr>
          <p:spPr>
            <a:xfrm>
              <a:off x="4161864" y="2782036"/>
              <a:ext cx="21862" cy="20301"/>
            </a:xfrm>
            <a:custGeom>
              <a:avLst/>
              <a:gdLst/>
              <a:ahLst/>
              <a:cxnLst/>
              <a:rect l="l" t="t" r="r" b="b"/>
              <a:pathLst>
                <a:path w="1205" h="1119" extrusionOk="0">
                  <a:moveTo>
                    <a:pt x="608" y="1"/>
                  </a:moveTo>
                  <a:cubicBezTo>
                    <a:pt x="319" y="1"/>
                    <a:pt x="73" y="215"/>
                    <a:pt x="38" y="494"/>
                  </a:cubicBezTo>
                  <a:cubicBezTo>
                    <a:pt x="1" y="795"/>
                    <a:pt x="226" y="1077"/>
                    <a:pt x="527" y="1114"/>
                  </a:cubicBezTo>
                  <a:cubicBezTo>
                    <a:pt x="553" y="1117"/>
                    <a:pt x="578" y="1119"/>
                    <a:pt x="602" y="1119"/>
                  </a:cubicBezTo>
                  <a:cubicBezTo>
                    <a:pt x="891" y="1119"/>
                    <a:pt x="1133" y="920"/>
                    <a:pt x="1167" y="625"/>
                  </a:cubicBezTo>
                  <a:cubicBezTo>
                    <a:pt x="1205" y="324"/>
                    <a:pt x="979" y="43"/>
                    <a:pt x="678" y="5"/>
                  </a:cubicBezTo>
                  <a:cubicBezTo>
                    <a:pt x="655" y="2"/>
                    <a:pt x="631" y="1"/>
                    <a:pt x="608" y="1"/>
                  </a:cubicBezTo>
                  <a:close/>
                </a:path>
              </a:pathLst>
            </a:custGeom>
            <a:solidFill>
              <a:srgbClr val="27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3"/>
            <p:cNvSpPr/>
            <p:nvPr/>
          </p:nvSpPr>
          <p:spPr>
            <a:xfrm>
              <a:off x="4060500" y="2767358"/>
              <a:ext cx="21862" cy="20320"/>
            </a:xfrm>
            <a:custGeom>
              <a:avLst/>
              <a:gdLst/>
              <a:ahLst/>
              <a:cxnLst/>
              <a:rect l="l" t="t" r="r" b="b"/>
              <a:pathLst>
                <a:path w="1205" h="1120" extrusionOk="0">
                  <a:moveTo>
                    <a:pt x="608" y="0"/>
                  </a:moveTo>
                  <a:cubicBezTo>
                    <a:pt x="317" y="0"/>
                    <a:pt x="73" y="214"/>
                    <a:pt x="38" y="493"/>
                  </a:cubicBezTo>
                  <a:cubicBezTo>
                    <a:pt x="1" y="814"/>
                    <a:pt x="227" y="1095"/>
                    <a:pt x="546" y="1115"/>
                  </a:cubicBezTo>
                  <a:cubicBezTo>
                    <a:pt x="569" y="1118"/>
                    <a:pt x="593" y="1119"/>
                    <a:pt x="616" y="1119"/>
                  </a:cubicBezTo>
                  <a:cubicBezTo>
                    <a:pt x="889" y="1119"/>
                    <a:pt x="1133" y="920"/>
                    <a:pt x="1167" y="626"/>
                  </a:cubicBezTo>
                  <a:cubicBezTo>
                    <a:pt x="1205" y="325"/>
                    <a:pt x="979" y="42"/>
                    <a:pt x="678" y="4"/>
                  </a:cubicBezTo>
                  <a:cubicBezTo>
                    <a:pt x="655" y="2"/>
                    <a:pt x="631" y="0"/>
                    <a:pt x="608" y="0"/>
                  </a:cubicBezTo>
                  <a:close/>
                </a:path>
              </a:pathLst>
            </a:custGeom>
            <a:solidFill>
              <a:srgbClr val="27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3"/>
            <p:cNvSpPr/>
            <p:nvPr/>
          </p:nvSpPr>
          <p:spPr>
            <a:xfrm>
              <a:off x="4074833" y="2767866"/>
              <a:ext cx="47805" cy="91402"/>
            </a:xfrm>
            <a:custGeom>
              <a:avLst/>
              <a:gdLst/>
              <a:ahLst/>
              <a:cxnLst/>
              <a:rect l="l" t="t" r="r" b="b"/>
              <a:pathLst>
                <a:path w="2635" h="5038" extrusionOk="0">
                  <a:moveTo>
                    <a:pt x="2166" y="0"/>
                  </a:moveTo>
                  <a:cubicBezTo>
                    <a:pt x="2060" y="0"/>
                    <a:pt x="1948" y="59"/>
                    <a:pt x="1882" y="164"/>
                  </a:cubicBezTo>
                  <a:lnTo>
                    <a:pt x="94" y="3458"/>
                  </a:lnTo>
                  <a:cubicBezTo>
                    <a:pt x="19" y="3608"/>
                    <a:pt x="1" y="3796"/>
                    <a:pt x="76" y="3947"/>
                  </a:cubicBezTo>
                  <a:cubicBezTo>
                    <a:pt x="207" y="4285"/>
                    <a:pt x="696" y="5038"/>
                    <a:pt x="2314" y="5038"/>
                  </a:cubicBezTo>
                  <a:cubicBezTo>
                    <a:pt x="2502" y="5038"/>
                    <a:pt x="2635" y="4905"/>
                    <a:pt x="2635" y="4737"/>
                  </a:cubicBezTo>
                  <a:cubicBezTo>
                    <a:pt x="2635" y="4567"/>
                    <a:pt x="2484" y="4436"/>
                    <a:pt x="2314" y="4436"/>
                  </a:cubicBezTo>
                  <a:cubicBezTo>
                    <a:pt x="1073" y="4436"/>
                    <a:pt x="734" y="3927"/>
                    <a:pt x="641" y="3739"/>
                  </a:cubicBezTo>
                  <a:lnTo>
                    <a:pt x="2427" y="447"/>
                  </a:lnTo>
                  <a:cubicBezTo>
                    <a:pt x="2502" y="297"/>
                    <a:pt x="2447" y="127"/>
                    <a:pt x="2296" y="33"/>
                  </a:cubicBezTo>
                  <a:cubicBezTo>
                    <a:pt x="2257" y="11"/>
                    <a:pt x="2212" y="0"/>
                    <a:pt x="2166" y="0"/>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3"/>
            <p:cNvSpPr/>
            <p:nvPr/>
          </p:nvSpPr>
          <p:spPr>
            <a:xfrm>
              <a:off x="4087134" y="2943817"/>
              <a:ext cx="41292" cy="23331"/>
            </a:xfrm>
            <a:custGeom>
              <a:avLst/>
              <a:gdLst/>
              <a:ahLst/>
              <a:cxnLst/>
              <a:rect l="l" t="t" r="r" b="b"/>
              <a:pathLst>
                <a:path w="2276" h="1286" extrusionOk="0">
                  <a:moveTo>
                    <a:pt x="718" y="0"/>
                  </a:moveTo>
                  <a:cubicBezTo>
                    <a:pt x="576" y="0"/>
                    <a:pt x="424" y="19"/>
                    <a:pt x="264" y="61"/>
                  </a:cubicBezTo>
                  <a:cubicBezTo>
                    <a:pt x="94" y="99"/>
                    <a:pt x="0" y="269"/>
                    <a:pt x="38" y="420"/>
                  </a:cubicBezTo>
                  <a:cubicBezTo>
                    <a:pt x="70" y="564"/>
                    <a:pt x="197" y="654"/>
                    <a:pt x="340" y="654"/>
                  </a:cubicBezTo>
                  <a:cubicBezTo>
                    <a:pt x="364" y="654"/>
                    <a:pt x="389" y="651"/>
                    <a:pt x="414" y="645"/>
                  </a:cubicBezTo>
                  <a:cubicBezTo>
                    <a:pt x="516" y="618"/>
                    <a:pt x="613" y="606"/>
                    <a:pt x="704" y="606"/>
                  </a:cubicBezTo>
                  <a:cubicBezTo>
                    <a:pt x="1302" y="606"/>
                    <a:pt x="1658" y="1120"/>
                    <a:pt x="1674" y="1153"/>
                  </a:cubicBezTo>
                  <a:cubicBezTo>
                    <a:pt x="1731" y="1247"/>
                    <a:pt x="1844" y="1285"/>
                    <a:pt x="1937" y="1285"/>
                  </a:cubicBezTo>
                  <a:cubicBezTo>
                    <a:pt x="1995" y="1285"/>
                    <a:pt x="2050" y="1266"/>
                    <a:pt x="2107" y="1247"/>
                  </a:cubicBezTo>
                  <a:cubicBezTo>
                    <a:pt x="2238" y="1153"/>
                    <a:pt x="2276" y="965"/>
                    <a:pt x="2183" y="814"/>
                  </a:cubicBezTo>
                  <a:cubicBezTo>
                    <a:pt x="2166" y="781"/>
                    <a:pt x="1641" y="0"/>
                    <a:pt x="718" y="0"/>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3"/>
            <p:cNvSpPr/>
            <p:nvPr/>
          </p:nvSpPr>
          <p:spPr>
            <a:xfrm>
              <a:off x="4150616" y="2746204"/>
              <a:ext cx="41310" cy="22279"/>
            </a:xfrm>
            <a:custGeom>
              <a:avLst/>
              <a:gdLst/>
              <a:ahLst/>
              <a:cxnLst/>
              <a:rect l="l" t="t" r="r" b="b"/>
              <a:pathLst>
                <a:path w="2277" h="1228" extrusionOk="0">
                  <a:moveTo>
                    <a:pt x="791" y="0"/>
                  </a:moveTo>
                  <a:cubicBezTo>
                    <a:pt x="548" y="0"/>
                    <a:pt x="348" y="58"/>
                    <a:pt x="226" y="136"/>
                  </a:cubicBezTo>
                  <a:cubicBezTo>
                    <a:pt x="1" y="267"/>
                    <a:pt x="1" y="437"/>
                    <a:pt x="113" y="531"/>
                  </a:cubicBezTo>
                  <a:cubicBezTo>
                    <a:pt x="226" y="643"/>
                    <a:pt x="395" y="681"/>
                    <a:pt x="565" y="738"/>
                  </a:cubicBezTo>
                  <a:cubicBezTo>
                    <a:pt x="734" y="794"/>
                    <a:pt x="904" y="851"/>
                    <a:pt x="1054" y="889"/>
                  </a:cubicBezTo>
                  <a:cubicBezTo>
                    <a:pt x="1205" y="945"/>
                    <a:pt x="1373" y="1020"/>
                    <a:pt x="1524" y="1095"/>
                  </a:cubicBezTo>
                  <a:cubicBezTo>
                    <a:pt x="1694" y="1152"/>
                    <a:pt x="1862" y="1227"/>
                    <a:pt x="2013" y="1227"/>
                  </a:cubicBezTo>
                  <a:cubicBezTo>
                    <a:pt x="2163" y="1227"/>
                    <a:pt x="2276" y="1095"/>
                    <a:pt x="2201" y="851"/>
                  </a:cubicBezTo>
                  <a:cubicBezTo>
                    <a:pt x="2126" y="606"/>
                    <a:pt x="1844" y="287"/>
                    <a:pt x="1355" y="99"/>
                  </a:cubicBezTo>
                  <a:cubicBezTo>
                    <a:pt x="1154" y="29"/>
                    <a:pt x="962"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3"/>
            <p:cNvSpPr/>
            <p:nvPr/>
          </p:nvSpPr>
          <p:spPr>
            <a:xfrm>
              <a:off x="4034556" y="2728533"/>
              <a:ext cx="43361" cy="17707"/>
            </a:xfrm>
            <a:custGeom>
              <a:avLst/>
              <a:gdLst/>
              <a:ahLst/>
              <a:cxnLst/>
              <a:rect l="l" t="t" r="r" b="b"/>
              <a:pathLst>
                <a:path w="2390" h="976" extrusionOk="0">
                  <a:moveTo>
                    <a:pt x="1358" y="1"/>
                  </a:moveTo>
                  <a:cubicBezTo>
                    <a:pt x="1279" y="1"/>
                    <a:pt x="1196" y="6"/>
                    <a:pt x="1110" y="19"/>
                  </a:cubicBezTo>
                  <a:cubicBezTo>
                    <a:pt x="603" y="75"/>
                    <a:pt x="245" y="338"/>
                    <a:pt x="132" y="546"/>
                  </a:cubicBezTo>
                  <a:cubicBezTo>
                    <a:pt x="1" y="772"/>
                    <a:pt x="76" y="922"/>
                    <a:pt x="227" y="960"/>
                  </a:cubicBezTo>
                  <a:cubicBezTo>
                    <a:pt x="265" y="971"/>
                    <a:pt x="308" y="975"/>
                    <a:pt x="355" y="975"/>
                  </a:cubicBezTo>
                  <a:cubicBezTo>
                    <a:pt x="466" y="975"/>
                    <a:pt x="596" y="949"/>
                    <a:pt x="716" y="922"/>
                  </a:cubicBezTo>
                  <a:cubicBezTo>
                    <a:pt x="904" y="903"/>
                    <a:pt x="1073" y="865"/>
                    <a:pt x="1223" y="847"/>
                  </a:cubicBezTo>
                  <a:cubicBezTo>
                    <a:pt x="1374" y="827"/>
                    <a:pt x="1562" y="809"/>
                    <a:pt x="1732" y="809"/>
                  </a:cubicBezTo>
                  <a:cubicBezTo>
                    <a:pt x="1920" y="790"/>
                    <a:pt x="2108" y="772"/>
                    <a:pt x="2221" y="696"/>
                  </a:cubicBezTo>
                  <a:cubicBezTo>
                    <a:pt x="2352" y="621"/>
                    <a:pt x="2390" y="451"/>
                    <a:pt x="2201" y="282"/>
                  </a:cubicBezTo>
                  <a:cubicBezTo>
                    <a:pt x="2061" y="141"/>
                    <a:pt x="1751"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3"/>
            <p:cNvSpPr/>
            <p:nvPr/>
          </p:nvSpPr>
          <p:spPr>
            <a:xfrm>
              <a:off x="4385093" y="2799181"/>
              <a:ext cx="33836" cy="54282"/>
            </a:xfrm>
            <a:custGeom>
              <a:avLst/>
              <a:gdLst/>
              <a:ahLst/>
              <a:cxnLst/>
              <a:rect l="l" t="t" r="r" b="b"/>
              <a:pathLst>
                <a:path w="1865" h="2992" extrusionOk="0">
                  <a:moveTo>
                    <a:pt x="1518" y="1"/>
                  </a:moveTo>
                  <a:cubicBezTo>
                    <a:pt x="1411" y="1"/>
                    <a:pt x="1306" y="51"/>
                    <a:pt x="1243" y="151"/>
                  </a:cubicBezTo>
                  <a:lnTo>
                    <a:pt x="1" y="2126"/>
                  </a:lnTo>
                  <a:lnTo>
                    <a:pt x="1356" y="2954"/>
                  </a:lnTo>
                  <a:cubicBezTo>
                    <a:pt x="1393" y="2973"/>
                    <a:pt x="1450" y="2991"/>
                    <a:pt x="1506" y="2991"/>
                  </a:cubicBezTo>
                  <a:cubicBezTo>
                    <a:pt x="1619" y="2991"/>
                    <a:pt x="1714" y="2936"/>
                    <a:pt x="1769" y="2841"/>
                  </a:cubicBezTo>
                  <a:cubicBezTo>
                    <a:pt x="1864" y="2690"/>
                    <a:pt x="1807" y="2502"/>
                    <a:pt x="1676" y="2427"/>
                  </a:cubicBezTo>
                  <a:lnTo>
                    <a:pt x="848" y="1920"/>
                  </a:lnTo>
                  <a:lnTo>
                    <a:pt x="1769" y="470"/>
                  </a:lnTo>
                  <a:cubicBezTo>
                    <a:pt x="1845" y="320"/>
                    <a:pt x="1807" y="132"/>
                    <a:pt x="1676" y="38"/>
                  </a:cubicBezTo>
                  <a:cubicBezTo>
                    <a:pt x="1626" y="13"/>
                    <a:pt x="1572" y="1"/>
                    <a:pt x="1518" y="1"/>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3"/>
            <p:cNvSpPr/>
            <p:nvPr/>
          </p:nvSpPr>
          <p:spPr>
            <a:xfrm>
              <a:off x="4131838" y="2859942"/>
              <a:ext cx="79555" cy="57512"/>
            </a:xfrm>
            <a:custGeom>
              <a:avLst/>
              <a:gdLst/>
              <a:ahLst/>
              <a:cxnLst/>
              <a:rect l="l" t="t" r="r" b="b"/>
              <a:pathLst>
                <a:path w="4385" h="3170" extrusionOk="0">
                  <a:moveTo>
                    <a:pt x="4139" y="1"/>
                  </a:moveTo>
                  <a:lnTo>
                    <a:pt x="0" y="678"/>
                  </a:lnTo>
                  <a:lnTo>
                    <a:pt x="339" y="2653"/>
                  </a:lnTo>
                  <a:cubicBezTo>
                    <a:pt x="390" y="2957"/>
                    <a:pt x="638" y="3170"/>
                    <a:pt x="933" y="3170"/>
                  </a:cubicBezTo>
                  <a:cubicBezTo>
                    <a:pt x="967" y="3170"/>
                    <a:pt x="1001" y="3167"/>
                    <a:pt x="1036" y="3161"/>
                  </a:cubicBezTo>
                  <a:lnTo>
                    <a:pt x="2127" y="2973"/>
                  </a:lnTo>
                  <a:cubicBezTo>
                    <a:pt x="3481" y="2765"/>
                    <a:pt x="4384" y="1486"/>
                    <a:pt x="4159" y="132"/>
                  </a:cubicBezTo>
                  <a:lnTo>
                    <a:pt x="41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3"/>
            <p:cNvSpPr/>
            <p:nvPr/>
          </p:nvSpPr>
          <p:spPr>
            <a:xfrm>
              <a:off x="3983684" y="2710408"/>
              <a:ext cx="263211" cy="142038"/>
            </a:xfrm>
            <a:custGeom>
              <a:avLst/>
              <a:gdLst/>
              <a:ahLst/>
              <a:cxnLst/>
              <a:rect l="l" t="t" r="r" b="b"/>
              <a:pathLst>
                <a:path w="14508" h="7829" extrusionOk="0">
                  <a:moveTo>
                    <a:pt x="3379" y="790"/>
                  </a:moveTo>
                  <a:cubicBezTo>
                    <a:pt x="4743" y="790"/>
                    <a:pt x="5854" y="1880"/>
                    <a:pt x="5908" y="3238"/>
                  </a:cubicBezTo>
                  <a:cubicBezTo>
                    <a:pt x="5928" y="3915"/>
                    <a:pt x="5683" y="4573"/>
                    <a:pt x="5231" y="5062"/>
                  </a:cubicBezTo>
                  <a:cubicBezTo>
                    <a:pt x="4762" y="5571"/>
                    <a:pt x="4140" y="5852"/>
                    <a:pt x="3445" y="5872"/>
                  </a:cubicBezTo>
                  <a:cubicBezTo>
                    <a:pt x="3411" y="5873"/>
                    <a:pt x="3378" y="5874"/>
                    <a:pt x="3344" y="5874"/>
                  </a:cubicBezTo>
                  <a:cubicBezTo>
                    <a:pt x="1996" y="5874"/>
                    <a:pt x="865" y="4785"/>
                    <a:pt x="829" y="3426"/>
                  </a:cubicBezTo>
                  <a:cubicBezTo>
                    <a:pt x="791" y="2729"/>
                    <a:pt x="1036" y="2090"/>
                    <a:pt x="1506" y="1601"/>
                  </a:cubicBezTo>
                  <a:cubicBezTo>
                    <a:pt x="1958" y="1093"/>
                    <a:pt x="2597" y="810"/>
                    <a:pt x="3275" y="792"/>
                  </a:cubicBezTo>
                  <a:cubicBezTo>
                    <a:pt x="3309" y="791"/>
                    <a:pt x="3344" y="790"/>
                    <a:pt x="3379" y="790"/>
                  </a:cubicBezTo>
                  <a:close/>
                  <a:moveTo>
                    <a:pt x="11026" y="1959"/>
                  </a:moveTo>
                  <a:cubicBezTo>
                    <a:pt x="11176" y="1959"/>
                    <a:pt x="11327" y="1959"/>
                    <a:pt x="11477" y="1977"/>
                  </a:cubicBezTo>
                  <a:cubicBezTo>
                    <a:pt x="11986" y="2052"/>
                    <a:pt x="12456" y="2278"/>
                    <a:pt x="12851" y="2636"/>
                  </a:cubicBezTo>
                  <a:cubicBezTo>
                    <a:pt x="13341" y="3106"/>
                    <a:pt x="13642" y="3745"/>
                    <a:pt x="13660" y="4423"/>
                  </a:cubicBezTo>
                  <a:cubicBezTo>
                    <a:pt x="13697" y="5815"/>
                    <a:pt x="12606" y="7001"/>
                    <a:pt x="11196" y="7057"/>
                  </a:cubicBezTo>
                  <a:cubicBezTo>
                    <a:pt x="11173" y="7057"/>
                    <a:pt x="11149" y="7057"/>
                    <a:pt x="11126" y="7057"/>
                  </a:cubicBezTo>
                  <a:cubicBezTo>
                    <a:pt x="9764" y="7057"/>
                    <a:pt x="8617" y="5979"/>
                    <a:pt x="8562" y="4593"/>
                  </a:cubicBezTo>
                  <a:cubicBezTo>
                    <a:pt x="8542" y="3915"/>
                    <a:pt x="8788" y="3256"/>
                    <a:pt x="9257" y="2767"/>
                  </a:cubicBezTo>
                  <a:cubicBezTo>
                    <a:pt x="9709" y="2278"/>
                    <a:pt x="10348" y="1977"/>
                    <a:pt x="11026" y="1959"/>
                  </a:cubicBezTo>
                  <a:close/>
                  <a:moveTo>
                    <a:pt x="3362" y="0"/>
                  </a:moveTo>
                  <a:cubicBezTo>
                    <a:pt x="3327" y="0"/>
                    <a:pt x="3292" y="1"/>
                    <a:pt x="3256" y="2"/>
                  </a:cubicBezTo>
                  <a:cubicBezTo>
                    <a:pt x="2353" y="40"/>
                    <a:pt x="1544" y="416"/>
                    <a:pt x="924" y="1056"/>
                  </a:cubicBezTo>
                  <a:cubicBezTo>
                    <a:pt x="321" y="1713"/>
                    <a:pt x="1" y="2561"/>
                    <a:pt x="39" y="3444"/>
                  </a:cubicBezTo>
                  <a:cubicBezTo>
                    <a:pt x="96" y="5082"/>
                    <a:pt x="1318" y="6399"/>
                    <a:pt x="2898" y="6625"/>
                  </a:cubicBezTo>
                  <a:cubicBezTo>
                    <a:pt x="3086" y="6643"/>
                    <a:pt x="3275" y="6662"/>
                    <a:pt x="3482" y="6662"/>
                  </a:cubicBezTo>
                  <a:cubicBezTo>
                    <a:pt x="4366" y="6625"/>
                    <a:pt x="5194" y="6248"/>
                    <a:pt x="5796" y="5589"/>
                  </a:cubicBezTo>
                  <a:cubicBezTo>
                    <a:pt x="6154" y="5213"/>
                    <a:pt x="6380" y="4781"/>
                    <a:pt x="6530" y="4292"/>
                  </a:cubicBezTo>
                  <a:lnTo>
                    <a:pt x="7809" y="4385"/>
                  </a:lnTo>
                  <a:cubicBezTo>
                    <a:pt x="7809" y="4460"/>
                    <a:pt x="7790" y="4535"/>
                    <a:pt x="7790" y="4611"/>
                  </a:cubicBezTo>
                  <a:cubicBezTo>
                    <a:pt x="7847" y="6248"/>
                    <a:pt x="9069" y="7565"/>
                    <a:pt x="10631" y="7791"/>
                  </a:cubicBezTo>
                  <a:cubicBezTo>
                    <a:pt x="10838" y="7829"/>
                    <a:pt x="11026" y="7829"/>
                    <a:pt x="11233" y="7829"/>
                  </a:cubicBezTo>
                  <a:cubicBezTo>
                    <a:pt x="13058" y="7771"/>
                    <a:pt x="14507" y="6229"/>
                    <a:pt x="14432" y="4385"/>
                  </a:cubicBezTo>
                  <a:cubicBezTo>
                    <a:pt x="14412" y="3501"/>
                    <a:pt x="14036" y="2674"/>
                    <a:pt x="13378" y="2072"/>
                  </a:cubicBezTo>
                  <a:cubicBezTo>
                    <a:pt x="12772" y="1501"/>
                    <a:pt x="11980" y="1184"/>
                    <a:pt x="11131" y="1184"/>
                  </a:cubicBezTo>
                  <a:cubicBezTo>
                    <a:pt x="11083" y="1184"/>
                    <a:pt x="11036" y="1185"/>
                    <a:pt x="10988" y="1187"/>
                  </a:cubicBezTo>
                  <a:cubicBezTo>
                    <a:pt x="10105" y="1206"/>
                    <a:pt x="9295" y="1582"/>
                    <a:pt x="8675" y="2240"/>
                  </a:cubicBezTo>
                  <a:cubicBezTo>
                    <a:pt x="8299" y="2636"/>
                    <a:pt x="8053" y="3125"/>
                    <a:pt x="7922" y="3632"/>
                  </a:cubicBezTo>
                  <a:cubicBezTo>
                    <a:pt x="7903" y="3632"/>
                    <a:pt x="7885" y="3614"/>
                    <a:pt x="7865" y="3614"/>
                  </a:cubicBezTo>
                  <a:lnTo>
                    <a:pt x="6661" y="3520"/>
                  </a:lnTo>
                  <a:cubicBezTo>
                    <a:pt x="6681" y="3426"/>
                    <a:pt x="6699" y="3313"/>
                    <a:pt x="6681" y="3219"/>
                  </a:cubicBezTo>
                  <a:cubicBezTo>
                    <a:pt x="6624" y="1410"/>
                    <a:pt x="5140" y="0"/>
                    <a:pt x="3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6" name="Google Shape;776;p43"/>
          <p:cNvSpPr/>
          <p:nvPr/>
        </p:nvSpPr>
        <p:spPr>
          <a:xfrm>
            <a:off x="1693386" y="4269600"/>
            <a:ext cx="1577400" cy="2604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3"/>
          <p:cNvSpPr/>
          <p:nvPr/>
        </p:nvSpPr>
        <p:spPr>
          <a:xfrm>
            <a:off x="1693376" y="4059826"/>
            <a:ext cx="302400" cy="78000"/>
          </a:xfrm>
          <a:prstGeom prst="roundRect">
            <a:avLst>
              <a:gd name="adj" fmla="val 50000"/>
            </a:avLst>
          </a:prstGeom>
          <a:solidFill>
            <a:schemeClr val="lt1"/>
          </a:solidFill>
          <a:ln>
            <a:noFill/>
          </a:ln>
          <a:effectLst>
            <a:outerShdw blurRad="57150" dist="19050"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3"/>
          <p:cNvSpPr txBox="1">
            <a:spLocks noGrp="1"/>
          </p:cNvSpPr>
          <p:nvPr>
            <p:ph type="title" idx="2"/>
          </p:nvPr>
        </p:nvSpPr>
        <p:spPr>
          <a:xfrm>
            <a:off x="1547375" y="4336414"/>
            <a:ext cx="1909500" cy="13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Jesse</a:t>
            </a:r>
            <a:endParaRPr sz="1400"/>
          </a:p>
        </p:txBody>
      </p:sp>
      <p:grpSp>
        <p:nvGrpSpPr>
          <p:cNvPr id="779" name="Google Shape;779;p43"/>
          <p:cNvGrpSpPr/>
          <p:nvPr/>
        </p:nvGrpSpPr>
        <p:grpSpPr>
          <a:xfrm>
            <a:off x="3763222" y="2822014"/>
            <a:ext cx="1577344" cy="940269"/>
            <a:chOff x="1049150" y="1694863"/>
            <a:chExt cx="1952400" cy="1133400"/>
          </a:xfrm>
        </p:grpSpPr>
        <p:sp>
          <p:nvSpPr>
            <p:cNvPr id="780" name="Google Shape;780;p43"/>
            <p:cNvSpPr/>
            <p:nvPr/>
          </p:nvSpPr>
          <p:spPr>
            <a:xfrm>
              <a:off x="1049150" y="1694863"/>
              <a:ext cx="1952400" cy="11334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1" name="Google Shape;781;p43"/>
            <p:cNvGrpSpPr/>
            <p:nvPr/>
          </p:nvGrpSpPr>
          <p:grpSpPr>
            <a:xfrm>
              <a:off x="1115247" y="1763750"/>
              <a:ext cx="1750805" cy="94001"/>
              <a:chOff x="3569131" y="3296864"/>
              <a:chExt cx="2721600" cy="146100"/>
            </a:xfrm>
          </p:grpSpPr>
          <p:sp>
            <p:nvSpPr>
              <p:cNvPr id="782" name="Google Shape;782;p43"/>
              <p:cNvSpPr/>
              <p:nvPr/>
            </p:nvSpPr>
            <p:spPr>
              <a:xfrm>
                <a:off x="3569131" y="3296864"/>
                <a:ext cx="27216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43"/>
              <p:cNvGrpSpPr/>
              <p:nvPr/>
            </p:nvGrpSpPr>
            <p:grpSpPr>
              <a:xfrm rot="10800000" flipH="1">
                <a:off x="3595847" y="3322949"/>
                <a:ext cx="429322" cy="93999"/>
                <a:chOff x="5795037" y="809024"/>
                <a:chExt cx="431653" cy="94500"/>
              </a:xfrm>
            </p:grpSpPr>
            <p:sp>
              <p:nvSpPr>
                <p:cNvPr id="784" name="Google Shape;784;p43"/>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3"/>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3"/>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787" name="Google Shape;787;p43"/>
          <p:cNvGrpSpPr/>
          <p:nvPr/>
        </p:nvGrpSpPr>
        <p:grpSpPr>
          <a:xfrm flipH="1">
            <a:off x="4195740" y="3004413"/>
            <a:ext cx="688761" cy="711497"/>
            <a:chOff x="3788123" y="2453994"/>
            <a:chExt cx="882687" cy="887929"/>
          </a:xfrm>
        </p:grpSpPr>
        <p:sp>
          <p:nvSpPr>
            <p:cNvPr id="788" name="Google Shape;788;p43"/>
            <p:cNvSpPr/>
            <p:nvPr/>
          </p:nvSpPr>
          <p:spPr>
            <a:xfrm>
              <a:off x="3874138" y="3148033"/>
              <a:ext cx="720910" cy="193889"/>
            </a:xfrm>
            <a:custGeom>
              <a:avLst/>
              <a:gdLst/>
              <a:ahLst/>
              <a:cxnLst/>
              <a:rect l="l" t="t" r="r" b="b"/>
              <a:pathLst>
                <a:path w="39736" h="10687" extrusionOk="0">
                  <a:moveTo>
                    <a:pt x="0" y="0"/>
                  </a:moveTo>
                  <a:lnTo>
                    <a:pt x="0" y="791"/>
                  </a:lnTo>
                  <a:cubicBezTo>
                    <a:pt x="4440" y="6791"/>
                    <a:pt x="11552" y="10687"/>
                    <a:pt x="19585" y="10687"/>
                  </a:cubicBezTo>
                  <a:cubicBezTo>
                    <a:pt x="27958" y="10687"/>
                    <a:pt x="35351" y="6453"/>
                    <a:pt x="39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3"/>
            <p:cNvSpPr/>
            <p:nvPr/>
          </p:nvSpPr>
          <p:spPr>
            <a:xfrm>
              <a:off x="3788123" y="2458856"/>
              <a:ext cx="882687" cy="703512"/>
            </a:xfrm>
            <a:custGeom>
              <a:avLst/>
              <a:gdLst/>
              <a:ahLst/>
              <a:cxnLst/>
              <a:rect l="l" t="t" r="r" b="b"/>
              <a:pathLst>
                <a:path w="48653" h="38777" extrusionOk="0">
                  <a:moveTo>
                    <a:pt x="24326" y="1"/>
                  </a:moveTo>
                  <a:cubicBezTo>
                    <a:pt x="10893" y="1"/>
                    <a:pt x="0" y="10895"/>
                    <a:pt x="0" y="24346"/>
                  </a:cubicBezTo>
                  <a:cubicBezTo>
                    <a:pt x="0" y="29746"/>
                    <a:pt x="1769" y="34731"/>
                    <a:pt x="4741" y="38777"/>
                  </a:cubicBezTo>
                  <a:lnTo>
                    <a:pt x="4741" y="37986"/>
                  </a:lnTo>
                  <a:lnTo>
                    <a:pt x="44476" y="37986"/>
                  </a:lnTo>
                  <a:cubicBezTo>
                    <a:pt x="47110" y="34091"/>
                    <a:pt x="48653" y="29407"/>
                    <a:pt x="48653" y="24346"/>
                  </a:cubicBezTo>
                  <a:cubicBezTo>
                    <a:pt x="48653" y="10895"/>
                    <a:pt x="37759" y="1"/>
                    <a:pt x="24326" y="1"/>
                  </a:cubicBezTo>
                  <a:close/>
                </a:path>
              </a:pathLst>
            </a:custGeom>
            <a:solidFill>
              <a:schemeClr val="accent4"/>
            </a:solidFill>
            <a:ln w="9525" cap="flat" cmpd="sng">
              <a:solidFill>
                <a:schemeClr val="accent6"/>
              </a:solidFill>
              <a:prstDash val="solid"/>
              <a:round/>
              <a:headEnd type="none" w="sm" len="sm"/>
              <a:tailEnd type="none" w="sm" len="sm"/>
            </a:ln>
            <a:effectLst>
              <a:outerShdw blurRad="57150" dist="19050" dir="540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3"/>
            <p:cNvSpPr/>
            <p:nvPr/>
          </p:nvSpPr>
          <p:spPr>
            <a:xfrm>
              <a:off x="3902132" y="2453994"/>
              <a:ext cx="748197" cy="601533"/>
            </a:xfrm>
            <a:custGeom>
              <a:avLst/>
              <a:gdLst/>
              <a:ahLst/>
              <a:cxnLst/>
              <a:rect l="l" t="t" r="r" b="b"/>
              <a:pathLst>
                <a:path w="41240" h="33156" extrusionOk="0">
                  <a:moveTo>
                    <a:pt x="18876" y="1"/>
                  </a:moveTo>
                  <a:cubicBezTo>
                    <a:pt x="17739" y="1"/>
                    <a:pt x="16611" y="113"/>
                    <a:pt x="15521" y="344"/>
                  </a:cubicBezTo>
                  <a:cubicBezTo>
                    <a:pt x="13283" y="815"/>
                    <a:pt x="11176" y="1811"/>
                    <a:pt x="9463" y="3336"/>
                  </a:cubicBezTo>
                  <a:cubicBezTo>
                    <a:pt x="8560" y="4126"/>
                    <a:pt x="7789" y="5067"/>
                    <a:pt x="7130" y="6083"/>
                  </a:cubicBezTo>
                  <a:cubicBezTo>
                    <a:pt x="6866" y="6497"/>
                    <a:pt x="5080" y="9374"/>
                    <a:pt x="5419" y="9770"/>
                  </a:cubicBezTo>
                  <a:cubicBezTo>
                    <a:pt x="5419" y="9770"/>
                    <a:pt x="5625" y="9996"/>
                    <a:pt x="6001" y="10353"/>
                  </a:cubicBezTo>
                  <a:cubicBezTo>
                    <a:pt x="5851" y="10749"/>
                    <a:pt x="5720" y="11143"/>
                    <a:pt x="5662" y="11557"/>
                  </a:cubicBezTo>
                  <a:cubicBezTo>
                    <a:pt x="5512" y="12799"/>
                    <a:pt x="5813" y="14097"/>
                    <a:pt x="5361" y="15264"/>
                  </a:cubicBezTo>
                  <a:cubicBezTo>
                    <a:pt x="4722" y="16900"/>
                    <a:pt x="2860" y="17634"/>
                    <a:pt x="1543" y="18781"/>
                  </a:cubicBezTo>
                  <a:cubicBezTo>
                    <a:pt x="1147" y="19140"/>
                    <a:pt x="790" y="19534"/>
                    <a:pt x="527" y="20005"/>
                  </a:cubicBezTo>
                  <a:cubicBezTo>
                    <a:pt x="0" y="20983"/>
                    <a:pt x="0" y="22187"/>
                    <a:pt x="301" y="23279"/>
                  </a:cubicBezTo>
                  <a:cubicBezTo>
                    <a:pt x="658" y="24614"/>
                    <a:pt x="1505" y="25855"/>
                    <a:pt x="2690" y="26608"/>
                  </a:cubicBezTo>
                  <a:cubicBezTo>
                    <a:pt x="4724" y="27886"/>
                    <a:pt x="7946" y="28096"/>
                    <a:pt x="10362" y="28096"/>
                  </a:cubicBezTo>
                  <a:cubicBezTo>
                    <a:pt x="10472" y="28096"/>
                    <a:pt x="10580" y="28096"/>
                    <a:pt x="10686" y="28095"/>
                  </a:cubicBezTo>
                  <a:cubicBezTo>
                    <a:pt x="11138" y="28095"/>
                    <a:pt x="11608" y="28075"/>
                    <a:pt x="11984" y="27832"/>
                  </a:cubicBezTo>
                  <a:cubicBezTo>
                    <a:pt x="12511" y="27473"/>
                    <a:pt x="12681" y="26796"/>
                    <a:pt x="12699" y="26156"/>
                  </a:cubicBezTo>
                  <a:cubicBezTo>
                    <a:pt x="12756" y="24558"/>
                    <a:pt x="12192" y="22958"/>
                    <a:pt x="11457" y="21548"/>
                  </a:cubicBezTo>
                  <a:cubicBezTo>
                    <a:pt x="11439" y="21491"/>
                    <a:pt x="11401" y="21453"/>
                    <a:pt x="11364" y="21415"/>
                  </a:cubicBezTo>
                  <a:cubicBezTo>
                    <a:pt x="11329" y="21395"/>
                    <a:pt x="11295" y="21387"/>
                    <a:pt x="11260" y="21387"/>
                  </a:cubicBezTo>
                  <a:cubicBezTo>
                    <a:pt x="11201" y="21387"/>
                    <a:pt x="11141" y="21411"/>
                    <a:pt x="11081" y="21435"/>
                  </a:cubicBezTo>
                  <a:cubicBezTo>
                    <a:pt x="11061" y="21442"/>
                    <a:pt x="11043" y="21446"/>
                    <a:pt x="11027" y="21446"/>
                  </a:cubicBezTo>
                  <a:cubicBezTo>
                    <a:pt x="10375" y="21446"/>
                    <a:pt x="13222" y="15542"/>
                    <a:pt x="13095" y="13852"/>
                  </a:cubicBezTo>
                  <a:lnTo>
                    <a:pt x="13095" y="13852"/>
                  </a:lnTo>
                  <a:cubicBezTo>
                    <a:pt x="13540" y="13916"/>
                    <a:pt x="14004" y="13954"/>
                    <a:pt x="14485" y="13954"/>
                  </a:cubicBezTo>
                  <a:cubicBezTo>
                    <a:pt x="14714" y="13954"/>
                    <a:pt x="14946" y="13946"/>
                    <a:pt x="15182" y="13927"/>
                  </a:cubicBezTo>
                  <a:cubicBezTo>
                    <a:pt x="16412" y="14519"/>
                    <a:pt x="17569" y="14750"/>
                    <a:pt x="18627" y="14750"/>
                  </a:cubicBezTo>
                  <a:cubicBezTo>
                    <a:pt x="20094" y="14750"/>
                    <a:pt x="21372" y="14305"/>
                    <a:pt x="22389" y="13759"/>
                  </a:cubicBezTo>
                  <a:cubicBezTo>
                    <a:pt x="22444" y="15997"/>
                    <a:pt x="23216" y="18349"/>
                    <a:pt x="25379" y="19308"/>
                  </a:cubicBezTo>
                  <a:cubicBezTo>
                    <a:pt x="25617" y="18172"/>
                    <a:pt x="26758" y="17341"/>
                    <a:pt x="27903" y="17341"/>
                  </a:cubicBezTo>
                  <a:cubicBezTo>
                    <a:pt x="28028" y="17341"/>
                    <a:pt x="28153" y="17351"/>
                    <a:pt x="28277" y="17371"/>
                  </a:cubicBezTo>
                  <a:cubicBezTo>
                    <a:pt x="28427" y="17389"/>
                    <a:pt x="28578" y="17427"/>
                    <a:pt x="28710" y="17484"/>
                  </a:cubicBezTo>
                  <a:cubicBezTo>
                    <a:pt x="29764" y="17860"/>
                    <a:pt x="30572" y="18894"/>
                    <a:pt x="30667" y="20005"/>
                  </a:cubicBezTo>
                  <a:cubicBezTo>
                    <a:pt x="30722" y="20437"/>
                    <a:pt x="30647" y="20870"/>
                    <a:pt x="30516" y="21284"/>
                  </a:cubicBezTo>
                  <a:cubicBezTo>
                    <a:pt x="30271" y="22093"/>
                    <a:pt x="29706" y="22808"/>
                    <a:pt x="28991" y="23241"/>
                  </a:cubicBezTo>
                  <a:cubicBezTo>
                    <a:pt x="28346" y="23642"/>
                    <a:pt x="27595" y="23838"/>
                    <a:pt x="26840" y="23838"/>
                  </a:cubicBezTo>
                  <a:cubicBezTo>
                    <a:pt x="26319" y="23838"/>
                    <a:pt x="25796" y="23744"/>
                    <a:pt x="25304" y="23560"/>
                  </a:cubicBezTo>
                  <a:cubicBezTo>
                    <a:pt x="25220" y="23536"/>
                    <a:pt x="25129" y="23505"/>
                    <a:pt x="25044" y="23505"/>
                  </a:cubicBezTo>
                  <a:cubicBezTo>
                    <a:pt x="24996" y="23505"/>
                    <a:pt x="24950" y="23515"/>
                    <a:pt x="24910" y="23542"/>
                  </a:cubicBezTo>
                  <a:cubicBezTo>
                    <a:pt x="24834" y="23580"/>
                    <a:pt x="24797" y="23655"/>
                    <a:pt x="24759" y="23730"/>
                  </a:cubicBezTo>
                  <a:cubicBezTo>
                    <a:pt x="23686" y="25762"/>
                    <a:pt x="22896" y="28057"/>
                    <a:pt x="22971" y="30371"/>
                  </a:cubicBezTo>
                  <a:cubicBezTo>
                    <a:pt x="22991" y="31274"/>
                    <a:pt x="23254" y="32252"/>
                    <a:pt x="24007" y="32761"/>
                  </a:cubicBezTo>
                  <a:cubicBezTo>
                    <a:pt x="24533" y="33118"/>
                    <a:pt x="25211" y="33155"/>
                    <a:pt x="25850" y="33155"/>
                  </a:cubicBezTo>
                  <a:lnTo>
                    <a:pt x="25906" y="33155"/>
                  </a:lnTo>
                  <a:cubicBezTo>
                    <a:pt x="29405" y="33155"/>
                    <a:pt x="34317" y="32929"/>
                    <a:pt x="37345" y="31010"/>
                  </a:cubicBezTo>
                  <a:cubicBezTo>
                    <a:pt x="39058" y="29939"/>
                    <a:pt x="40280" y="28151"/>
                    <a:pt x="40807" y="26194"/>
                  </a:cubicBezTo>
                  <a:cubicBezTo>
                    <a:pt x="41240" y="24651"/>
                    <a:pt x="41220" y="22920"/>
                    <a:pt x="40468" y="21510"/>
                  </a:cubicBezTo>
                  <a:cubicBezTo>
                    <a:pt x="40092" y="20833"/>
                    <a:pt x="39584" y="20268"/>
                    <a:pt x="39020" y="19760"/>
                  </a:cubicBezTo>
                  <a:cubicBezTo>
                    <a:pt x="37119" y="18086"/>
                    <a:pt x="34447" y="17032"/>
                    <a:pt x="33526" y="14680"/>
                  </a:cubicBezTo>
                  <a:cubicBezTo>
                    <a:pt x="32867" y="13024"/>
                    <a:pt x="33301" y="11143"/>
                    <a:pt x="33075" y="9374"/>
                  </a:cubicBezTo>
                  <a:cubicBezTo>
                    <a:pt x="32792" y="7230"/>
                    <a:pt x="31513" y="5293"/>
                    <a:pt x="29876" y="3900"/>
                  </a:cubicBezTo>
                  <a:cubicBezTo>
                    <a:pt x="26908" y="1371"/>
                    <a:pt x="22838" y="1"/>
                    <a:pt x="18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3"/>
            <p:cNvSpPr/>
            <p:nvPr/>
          </p:nvSpPr>
          <p:spPr>
            <a:xfrm>
              <a:off x="4014418" y="2665994"/>
              <a:ext cx="445779" cy="574555"/>
            </a:xfrm>
            <a:custGeom>
              <a:avLst/>
              <a:gdLst/>
              <a:ahLst/>
              <a:cxnLst/>
              <a:rect l="l" t="t" r="r" b="b"/>
              <a:pathLst>
                <a:path w="24571" h="31669" extrusionOk="0">
                  <a:moveTo>
                    <a:pt x="15332" y="1"/>
                  </a:moveTo>
                  <a:cubicBezTo>
                    <a:pt x="15164" y="1"/>
                    <a:pt x="14989" y="49"/>
                    <a:pt x="14825" y="155"/>
                  </a:cubicBezTo>
                  <a:cubicBezTo>
                    <a:pt x="12453" y="1705"/>
                    <a:pt x="10229" y="2271"/>
                    <a:pt x="8246" y="2271"/>
                  </a:cubicBezTo>
                  <a:cubicBezTo>
                    <a:pt x="5558" y="2271"/>
                    <a:pt x="3311" y="1232"/>
                    <a:pt x="1731" y="192"/>
                  </a:cubicBezTo>
                  <a:lnTo>
                    <a:pt x="697" y="8922"/>
                  </a:lnTo>
                  <a:lnTo>
                    <a:pt x="602" y="9768"/>
                  </a:lnTo>
                  <a:cubicBezTo>
                    <a:pt x="0" y="14717"/>
                    <a:pt x="3256" y="19250"/>
                    <a:pt x="8015" y="20361"/>
                  </a:cubicBezTo>
                  <a:lnTo>
                    <a:pt x="8128" y="25967"/>
                  </a:lnTo>
                  <a:cubicBezTo>
                    <a:pt x="8202" y="29138"/>
                    <a:pt x="10798" y="31669"/>
                    <a:pt x="13954" y="31669"/>
                  </a:cubicBezTo>
                  <a:cubicBezTo>
                    <a:pt x="14000" y="31669"/>
                    <a:pt x="14046" y="31668"/>
                    <a:pt x="14092" y="31667"/>
                  </a:cubicBezTo>
                  <a:cubicBezTo>
                    <a:pt x="17328" y="31612"/>
                    <a:pt x="19887" y="28920"/>
                    <a:pt x="19812" y="25704"/>
                  </a:cubicBezTo>
                  <a:lnTo>
                    <a:pt x="19717" y="21470"/>
                  </a:lnTo>
                  <a:lnTo>
                    <a:pt x="19661" y="21470"/>
                  </a:lnTo>
                  <a:cubicBezTo>
                    <a:pt x="19022" y="21470"/>
                    <a:pt x="18344" y="21433"/>
                    <a:pt x="17818" y="21076"/>
                  </a:cubicBezTo>
                  <a:cubicBezTo>
                    <a:pt x="17065" y="20567"/>
                    <a:pt x="16802" y="19589"/>
                    <a:pt x="16782" y="18686"/>
                  </a:cubicBezTo>
                  <a:cubicBezTo>
                    <a:pt x="16707" y="16372"/>
                    <a:pt x="17497" y="14077"/>
                    <a:pt x="18570" y="12045"/>
                  </a:cubicBezTo>
                  <a:cubicBezTo>
                    <a:pt x="18608" y="11970"/>
                    <a:pt x="18645" y="11895"/>
                    <a:pt x="18721" y="11857"/>
                  </a:cubicBezTo>
                  <a:cubicBezTo>
                    <a:pt x="18761" y="11830"/>
                    <a:pt x="18807" y="11820"/>
                    <a:pt x="18855" y="11820"/>
                  </a:cubicBezTo>
                  <a:cubicBezTo>
                    <a:pt x="18940" y="11820"/>
                    <a:pt x="19031" y="11851"/>
                    <a:pt x="19115" y="11875"/>
                  </a:cubicBezTo>
                  <a:cubicBezTo>
                    <a:pt x="19607" y="12059"/>
                    <a:pt x="20130" y="12153"/>
                    <a:pt x="20651" y="12153"/>
                  </a:cubicBezTo>
                  <a:cubicBezTo>
                    <a:pt x="21406" y="12153"/>
                    <a:pt x="22157" y="11957"/>
                    <a:pt x="22802" y="11556"/>
                  </a:cubicBezTo>
                  <a:cubicBezTo>
                    <a:pt x="23517" y="11123"/>
                    <a:pt x="24082" y="10408"/>
                    <a:pt x="24327" y="9599"/>
                  </a:cubicBezTo>
                  <a:cubicBezTo>
                    <a:pt x="24365" y="9505"/>
                    <a:pt x="24383" y="9392"/>
                    <a:pt x="24383" y="9279"/>
                  </a:cubicBezTo>
                  <a:cubicBezTo>
                    <a:pt x="24571" y="7811"/>
                    <a:pt x="23781" y="6439"/>
                    <a:pt x="22521" y="5799"/>
                  </a:cubicBezTo>
                  <a:cubicBezTo>
                    <a:pt x="22389" y="5742"/>
                    <a:pt x="22238" y="5704"/>
                    <a:pt x="22088" y="5686"/>
                  </a:cubicBezTo>
                  <a:cubicBezTo>
                    <a:pt x="21964" y="5666"/>
                    <a:pt x="21839" y="5656"/>
                    <a:pt x="21714" y="5656"/>
                  </a:cubicBezTo>
                  <a:cubicBezTo>
                    <a:pt x="20569" y="5656"/>
                    <a:pt x="19428" y="6487"/>
                    <a:pt x="19190" y="7623"/>
                  </a:cubicBezTo>
                  <a:cubicBezTo>
                    <a:pt x="16669" y="6494"/>
                    <a:pt x="16030" y="3466"/>
                    <a:pt x="16218" y="983"/>
                  </a:cubicBezTo>
                  <a:cubicBezTo>
                    <a:pt x="16260" y="408"/>
                    <a:pt x="15823" y="1"/>
                    <a:pt x="15332" y="1"/>
                  </a:cubicBezTo>
                  <a:close/>
                </a:path>
              </a:pathLst>
            </a:custGeom>
            <a:solidFill>
              <a:srgbClr val="FFB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3"/>
            <p:cNvSpPr/>
            <p:nvPr/>
          </p:nvSpPr>
          <p:spPr>
            <a:xfrm>
              <a:off x="4025340" y="2827865"/>
              <a:ext cx="1724" cy="15349"/>
            </a:xfrm>
            <a:custGeom>
              <a:avLst/>
              <a:gdLst/>
              <a:ahLst/>
              <a:cxnLst/>
              <a:rect l="l" t="t" r="r" b="b"/>
              <a:pathLst>
                <a:path w="95" h="846" extrusionOk="0">
                  <a:moveTo>
                    <a:pt x="95" y="0"/>
                  </a:moveTo>
                  <a:lnTo>
                    <a:pt x="0" y="846"/>
                  </a:lnTo>
                  <a:lnTo>
                    <a:pt x="95" y="38"/>
                  </a:lnTo>
                  <a:lnTo>
                    <a:pt x="95" y="0"/>
                  </a:ln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3"/>
            <p:cNvSpPr/>
            <p:nvPr/>
          </p:nvSpPr>
          <p:spPr>
            <a:xfrm>
              <a:off x="4054804" y="2963846"/>
              <a:ext cx="105027" cy="71881"/>
            </a:xfrm>
            <a:custGeom>
              <a:avLst/>
              <a:gdLst/>
              <a:ahLst/>
              <a:cxnLst/>
              <a:rect l="l" t="t" r="r" b="b"/>
              <a:pathLst>
                <a:path w="5789" h="3962" extrusionOk="0">
                  <a:moveTo>
                    <a:pt x="1" y="1"/>
                  </a:moveTo>
                  <a:cubicBezTo>
                    <a:pt x="1338" y="1944"/>
                    <a:pt x="3370" y="3386"/>
                    <a:pt x="5789" y="3962"/>
                  </a:cubicBezTo>
                  <a:lnTo>
                    <a:pt x="5789" y="3944"/>
                  </a:lnTo>
                  <a:cubicBezTo>
                    <a:pt x="3370" y="3386"/>
                    <a:pt x="1338" y="1944"/>
                    <a:pt x="1" y="1"/>
                  </a:cubicBezTo>
                  <a:close/>
                </a:path>
              </a:pathLst>
            </a:custGeom>
            <a:solidFill>
              <a:srgbClr val="A0B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3"/>
            <p:cNvSpPr/>
            <p:nvPr/>
          </p:nvSpPr>
          <p:spPr>
            <a:xfrm>
              <a:off x="4020550" y="2847659"/>
              <a:ext cx="33473" cy="115023"/>
            </a:xfrm>
            <a:custGeom>
              <a:avLst/>
              <a:gdLst/>
              <a:ahLst/>
              <a:cxnLst/>
              <a:rect l="l" t="t" r="r" b="b"/>
              <a:pathLst>
                <a:path w="1845" h="6340" extrusionOk="0">
                  <a:moveTo>
                    <a:pt x="227" y="0"/>
                  </a:moveTo>
                  <a:cubicBezTo>
                    <a:pt x="1" y="2333"/>
                    <a:pt x="640" y="4534"/>
                    <a:pt x="1845" y="6340"/>
                  </a:cubicBezTo>
                  <a:lnTo>
                    <a:pt x="1845" y="6340"/>
                  </a:lnTo>
                  <a:cubicBezTo>
                    <a:pt x="640" y="4534"/>
                    <a:pt x="1" y="2333"/>
                    <a:pt x="227" y="0"/>
                  </a:cubicBez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3"/>
            <p:cNvSpPr/>
            <p:nvPr/>
          </p:nvSpPr>
          <p:spPr>
            <a:xfrm>
              <a:off x="4318890" y="2952434"/>
              <a:ext cx="7874" cy="41655"/>
            </a:xfrm>
            <a:custGeom>
              <a:avLst/>
              <a:gdLst/>
              <a:ahLst/>
              <a:cxnLst/>
              <a:rect l="l" t="t" r="r" b="b"/>
              <a:pathLst>
                <a:path w="434" h="2296" extrusionOk="0">
                  <a:moveTo>
                    <a:pt x="321" y="0"/>
                  </a:moveTo>
                  <a:cubicBezTo>
                    <a:pt x="133" y="753"/>
                    <a:pt x="20" y="1525"/>
                    <a:pt x="0" y="2296"/>
                  </a:cubicBezTo>
                  <a:cubicBezTo>
                    <a:pt x="113" y="2165"/>
                    <a:pt x="263" y="1543"/>
                    <a:pt x="339" y="979"/>
                  </a:cubicBezTo>
                  <a:cubicBezTo>
                    <a:pt x="414" y="471"/>
                    <a:pt x="434" y="0"/>
                    <a:pt x="339" y="0"/>
                  </a:cubicBez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3"/>
            <p:cNvSpPr/>
            <p:nvPr/>
          </p:nvSpPr>
          <p:spPr>
            <a:xfrm>
              <a:off x="4016468" y="2828536"/>
              <a:ext cx="308241" cy="284003"/>
            </a:xfrm>
            <a:custGeom>
              <a:avLst/>
              <a:gdLst/>
              <a:ahLst/>
              <a:cxnLst/>
              <a:rect l="l" t="t" r="r" b="b"/>
              <a:pathLst>
                <a:path w="16990" h="15654" extrusionOk="0">
                  <a:moveTo>
                    <a:pt x="584" y="1"/>
                  </a:moveTo>
                  <a:lnTo>
                    <a:pt x="489" y="809"/>
                  </a:lnTo>
                  <a:cubicBezTo>
                    <a:pt x="471" y="809"/>
                    <a:pt x="471" y="809"/>
                    <a:pt x="471" y="829"/>
                  </a:cubicBezTo>
                  <a:lnTo>
                    <a:pt x="471" y="847"/>
                  </a:lnTo>
                  <a:lnTo>
                    <a:pt x="471" y="866"/>
                  </a:lnTo>
                  <a:lnTo>
                    <a:pt x="471" y="884"/>
                  </a:lnTo>
                  <a:lnTo>
                    <a:pt x="471" y="904"/>
                  </a:lnTo>
                  <a:lnTo>
                    <a:pt x="471" y="922"/>
                  </a:lnTo>
                  <a:lnTo>
                    <a:pt x="471" y="941"/>
                  </a:lnTo>
                  <a:lnTo>
                    <a:pt x="471" y="959"/>
                  </a:lnTo>
                  <a:cubicBezTo>
                    <a:pt x="471" y="979"/>
                    <a:pt x="471" y="979"/>
                    <a:pt x="452" y="979"/>
                  </a:cubicBezTo>
                  <a:lnTo>
                    <a:pt x="452" y="997"/>
                  </a:lnTo>
                  <a:lnTo>
                    <a:pt x="452" y="1017"/>
                  </a:lnTo>
                  <a:lnTo>
                    <a:pt x="452" y="1035"/>
                  </a:lnTo>
                  <a:lnTo>
                    <a:pt x="452" y="1054"/>
                  </a:lnTo>
                  <a:cubicBezTo>
                    <a:pt x="226" y="3387"/>
                    <a:pt x="865" y="5588"/>
                    <a:pt x="2070" y="7394"/>
                  </a:cubicBezTo>
                  <a:cubicBezTo>
                    <a:pt x="3406" y="9370"/>
                    <a:pt x="5456" y="10837"/>
                    <a:pt x="7902" y="11402"/>
                  </a:cubicBezTo>
                  <a:lnTo>
                    <a:pt x="7902" y="11420"/>
                  </a:lnTo>
                  <a:cubicBezTo>
                    <a:pt x="7959" y="11420"/>
                    <a:pt x="8015" y="11440"/>
                    <a:pt x="8072" y="11458"/>
                  </a:cubicBezTo>
                  <a:lnTo>
                    <a:pt x="8015" y="11458"/>
                  </a:lnTo>
                  <a:lnTo>
                    <a:pt x="8110" y="15654"/>
                  </a:lnTo>
                  <a:lnTo>
                    <a:pt x="16368" y="9388"/>
                  </a:lnTo>
                  <a:cubicBezTo>
                    <a:pt x="16463" y="9313"/>
                    <a:pt x="16556" y="9219"/>
                    <a:pt x="16651" y="9144"/>
                  </a:cubicBezTo>
                  <a:cubicBezTo>
                    <a:pt x="16651" y="9125"/>
                    <a:pt x="16669" y="9125"/>
                    <a:pt x="16669" y="9125"/>
                  </a:cubicBezTo>
                  <a:cubicBezTo>
                    <a:pt x="16689" y="8354"/>
                    <a:pt x="16802" y="7582"/>
                    <a:pt x="16990" y="6829"/>
                  </a:cubicBezTo>
                  <a:lnTo>
                    <a:pt x="16990" y="6829"/>
                  </a:lnTo>
                  <a:lnTo>
                    <a:pt x="16932" y="6887"/>
                  </a:lnTo>
                  <a:cubicBezTo>
                    <a:pt x="15334" y="8974"/>
                    <a:pt x="12718" y="10178"/>
                    <a:pt x="9821" y="10178"/>
                  </a:cubicBezTo>
                  <a:cubicBezTo>
                    <a:pt x="9407" y="10178"/>
                    <a:pt x="8975" y="10160"/>
                    <a:pt x="8541" y="10103"/>
                  </a:cubicBezTo>
                  <a:cubicBezTo>
                    <a:pt x="3557" y="9501"/>
                    <a:pt x="0" y="4986"/>
                    <a:pt x="584" y="1"/>
                  </a:cubicBezTo>
                  <a:close/>
                </a:path>
              </a:pathLst>
            </a:custGeom>
            <a:solidFill>
              <a:srgbClr val="FDA6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3"/>
            <p:cNvSpPr/>
            <p:nvPr/>
          </p:nvSpPr>
          <p:spPr>
            <a:xfrm>
              <a:off x="4161864" y="2782036"/>
              <a:ext cx="21862" cy="20301"/>
            </a:xfrm>
            <a:custGeom>
              <a:avLst/>
              <a:gdLst/>
              <a:ahLst/>
              <a:cxnLst/>
              <a:rect l="l" t="t" r="r" b="b"/>
              <a:pathLst>
                <a:path w="1205" h="1119" extrusionOk="0">
                  <a:moveTo>
                    <a:pt x="608" y="1"/>
                  </a:moveTo>
                  <a:cubicBezTo>
                    <a:pt x="319" y="1"/>
                    <a:pt x="73" y="215"/>
                    <a:pt x="38" y="494"/>
                  </a:cubicBezTo>
                  <a:cubicBezTo>
                    <a:pt x="1" y="795"/>
                    <a:pt x="226" y="1077"/>
                    <a:pt x="527" y="1114"/>
                  </a:cubicBezTo>
                  <a:cubicBezTo>
                    <a:pt x="553" y="1117"/>
                    <a:pt x="578" y="1119"/>
                    <a:pt x="602" y="1119"/>
                  </a:cubicBezTo>
                  <a:cubicBezTo>
                    <a:pt x="891" y="1119"/>
                    <a:pt x="1133" y="920"/>
                    <a:pt x="1167" y="625"/>
                  </a:cubicBezTo>
                  <a:cubicBezTo>
                    <a:pt x="1205" y="324"/>
                    <a:pt x="979" y="43"/>
                    <a:pt x="678" y="5"/>
                  </a:cubicBezTo>
                  <a:cubicBezTo>
                    <a:pt x="655" y="2"/>
                    <a:pt x="631" y="1"/>
                    <a:pt x="608" y="1"/>
                  </a:cubicBezTo>
                  <a:close/>
                </a:path>
              </a:pathLst>
            </a:custGeom>
            <a:solidFill>
              <a:srgbClr val="27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3"/>
            <p:cNvSpPr/>
            <p:nvPr/>
          </p:nvSpPr>
          <p:spPr>
            <a:xfrm>
              <a:off x="4060500" y="2767358"/>
              <a:ext cx="21862" cy="20320"/>
            </a:xfrm>
            <a:custGeom>
              <a:avLst/>
              <a:gdLst/>
              <a:ahLst/>
              <a:cxnLst/>
              <a:rect l="l" t="t" r="r" b="b"/>
              <a:pathLst>
                <a:path w="1205" h="1120" extrusionOk="0">
                  <a:moveTo>
                    <a:pt x="608" y="0"/>
                  </a:moveTo>
                  <a:cubicBezTo>
                    <a:pt x="317" y="0"/>
                    <a:pt x="73" y="214"/>
                    <a:pt x="38" y="493"/>
                  </a:cubicBezTo>
                  <a:cubicBezTo>
                    <a:pt x="1" y="814"/>
                    <a:pt x="227" y="1095"/>
                    <a:pt x="546" y="1115"/>
                  </a:cubicBezTo>
                  <a:cubicBezTo>
                    <a:pt x="569" y="1118"/>
                    <a:pt x="593" y="1119"/>
                    <a:pt x="616" y="1119"/>
                  </a:cubicBezTo>
                  <a:cubicBezTo>
                    <a:pt x="889" y="1119"/>
                    <a:pt x="1133" y="920"/>
                    <a:pt x="1167" y="626"/>
                  </a:cubicBezTo>
                  <a:cubicBezTo>
                    <a:pt x="1205" y="325"/>
                    <a:pt x="979" y="42"/>
                    <a:pt x="678" y="4"/>
                  </a:cubicBezTo>
                  <a:cubicBezTo>
                    <a:pt x="655" y="2"/>
                    <a:pt x="631" y="0"/>
                    <a:pt x="608" y="0"/>
                  </a:cubicBezTo>
                  <a:close/>
                </a:path>
              </a:pathLst>
            </a:custGeom>
            <a:solidFill>
              <a:srgbClr val="27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3"/>
            <p:cNvSpPr/>
            <p:nvPr/>
          </p:nvSpPr>
          <p:spPr>
            <a:xfrm>
              <a:off x="4074833" y="2767866"/>
              <a:ext cx="47805" cy="91402"/>
            </a:xfrm>
            <a:custGeom>
              <a:avLst/>
              <a:gdLst/>
              <a:ahLst/>
              <a:cxnLst/>
              <a:rect l="l" t="t" r="r" b="b"/>
              <a:pathLst>
                <a:path w="2635" h="5038" extrusionOk="0">
                  <a:moveTo>
                    <a:pt x="2166" y="0"/>
                  </a:moveTo>
                  <a:cubicBezTo>
                    <a:pt x="2060" y="0"/>
                    <a:pt x="1948" y="59"/>
                    <a:pt x="1882" y="164"/>
                  </a:cubicBezTo>
                  <a:lnTo>
                    <a:pt x="94" y="3458"/>
                  </a:lnTo>
                  <a:cubicBezTo>
                    <a:pt x="19" y="3608"/>
                    <a:pt x="1" y="3796"/>
                    <a:pt x="76" y="3947"/>
                  </a:cubicBezTo>
                  <a:cubicBezTo>
                    <a:pt x="207" y="4285"/>
                    <a:pt x="696" y="5038"/>
                    <a:pt x="2314" y="5038"/>
                  </a:cubicBezTo>
                  <a:cubicBezTo>
                    <a:pt x="2502" y="5038"/>
                    <a:pt x="2635" y="4905"/>
                    <a:pt x="2635" y="4737"/>
                  </a:cubicBezTo>
                  <a:cubicBezTo>
                    <a:pt x="2635" y="4567"/>
                    <a:pt x="2484" y="4436"/>
                    <a:pt x="2314" y="4436"/>
                  </a:cubicBezTo>
                  <a:cubicBezTo>
                    <a:pt x="1073" y="4436"/>
                    <a:pt x="734" y="3927"/>
                    <a:pt x="641" y="3739"/>
                  </a:cubicBezTo>
                  <a:lnTo>
                    <a:pt x="2427" y="447"/>
                  </a:lnTo>
                  <a:cubicBezTo>
                    <a:pt x="2502" y="297"/>
                    <a:pt x="2447" y="127"/>
                    <a:pt x="2296" y="33"/>
                  </a:cubicBezTo>
                  <a:cubicBezTo>
                    <a:pt x="2257" y="11"/>
                    <a:pt x="2212" y="0"/>
                    <a:pt x="2166" y="0"/>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3"/>
            <p:cNvSpPr/>
            <p:nvPr/>
          </p:nvSpPr>
          <p:spPr>
            <a:xfrm>
              <a:off x="4087134" y="2943817"/>
              <a:ext cx="41292" cy="23331"/>
            </a:xfrm>
            <a:custGeom>
              <a:avLst/>
              <a:gdLst/>
              <a:ahLst/>
              <a:cxnLst/>
              <a:rect l="l" t="t" r="r" b="b"/>
              <a:pathLst>
                <a:path w="2276" h="1286" extrusionOk="0">
                  <a:moveTo>
                    <a:pt x="718" y="0"/>
                  </a:moveTo>
                  <a:cubicBezTo>
                    <a:pt x="576" y="0"/>
                    <a:pt x="424" y="19"/>
                    <a:pt x="264" y="61"/>
                  </a:cubicBezTo>
                  <a:cubicBezTo>
                    <a:pt x="94" y="99"/>
                    <a:pt x="0" y="269"/>
                    <a:pt x="38" y="420"/>
                  </a:cubicBezTo>
                  <a:cubicBezTo>
                    <a:pt x="70" y="564"/>
                    <a:pt x="197" y="654"/>
                    <a:pt x="340" y="654"/>
                  </a:cubicBezTo>
                  <a:cubicBezTo>
                    <a:pt x="364" y="654"/>
                    <a:pt x="389" y="651"/>
                    <a:pt x="414" y="645"/>
                  </a:cubicBezTo>
                  <a:cubicBezTo>
                    <a:pt x="516" y="618"/>
                    <a:pt x="613" y="606"/>
                    <a:pt x="704" y="606"/>
                  </a:cubicBezTo>
                  <a:cubicBezTo>
                    <a:pt x="1302" y="606"/>
                    <a:pt x="1658" y="1120"/>
                    <a:pt x="1674" y="1153"/>
                  </a:cubicBezTo>
                  <a:cubicBezTo>
                    <a:pt x="1731" y="1247"/>
                    <a:pt x="1844" y="1285"/>
                    <a:pt x="1937" y="1285"/>
                  </a:cubicBezTo>
                  <a:cubicBezTo>
                    <a:pt x="1995" y="1285"/>
                    <a:pt x="2050" y="1266"/>
                    <a:pt x="2107" y="1247"/>
                  </a:cubicBezTo>
                  <a:cubicBezTo>
                    <a:pt x="2238" y="1153"/>
                    <a:pt x="2276" y="965"/>
                    <a:pt x="2183" y="814"/>
                  </a:cubicBezTo>
                  <a:cubicBezTo>
                    <a:pt x="2166" y="781"/>
                    <a:pt x="1641" y="0"/>
                    <a:pt x="718" y="0"/>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3"/>
            <p:cNvSpPr/>
            <p:nvPr/>
          </p:nvSpPr>
          <p:spPr>
            <a:xfrm>
              <a:off x="4150616" y="2746204"/>
              <a:ext cx="41310" cy="22279"/>
            </a:xfrm>
            <a:custGeom>
              <a:avLst/>
              <a:gdLst/>
              <a:ahLst/>
              <a:cxnLst/>
              <a:rect l="l" t="t" r="r" b="b"/>
              <a:pathLst>
                <a:path w="2277" h="1228" extrusionOk="0">
                  <a:moveTo>
                    <a:pt x="791" y="0"/>
                  </a:moveTo>
                  <a:cubicBezTo>
                    <a:pt x="548" y="0"/>
                    <a:pt x="348" y="58"/>
                    <a:pt x="226" y="136"/>
                  </a:cubicBezTo>
                  <a:cubicBezTo>
                    <a:pt x="1" y="267"/>
                    <a:pt x="1" y="437"/>
                    <a:pt x="113" y="531"/>
                  </a:cubicBezTo>
                  <a:cubicBezTo>
                    <a:pt x="226" y="643"/>
                    <a:pt x="395" y="681"/>
                    <a:pt x="565" y="738"/>
                  </a:cubicBezTo>
                  <a:cubicBezTo>
                    <a:pt x="734" y="794"/>
                    <a:pt x="904" y="851"/>
                    <a:pt x="1054" y="889"/>
                  </a:cubicBezTo>
                  <a:cubicBezTo>
                    <a:pt x="1205" y="945"/>
                    <a:pt x="1373" y="1020"/>
                    <a:pt x="1524" y="1095"/>
                  </a:cubicBezTo>
                  <a:cubicBezTo>
                    <a:pt x="1694" y="1152"/>
                    <a:pt x="1862" y="1227"/>
                    <a:pt x="2013" y="1227"/>
                  </a:cubicBezTo>
                  <a:cubicBezTo>
                    <a:pt x="2163" y="1227"/>
                    <a:pt x="2276" y="1095"/>
                    <a:pt x="2201" y="851"/>
                  </a:cubicBezTo>
                  <a:cubicBezTo>
                    <a:pt x="2126" y="606"/>
                    <a:pt x="1844" y="287"/>
                    <a:pt x="1355" y="99"/>
                  </a:cubicBezTo>
                  <a:cubicBezTo>
                    <a:pt x="1154" y="29"/>
                    <a:pt x="962"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3"/>
            <p:cNvSpPr/>
            <p:nvPr/>
          </p:nvSpPr>
          <p:spPr>
            <a:xfrm>
              <a:off x="4034556" y="2728533"/>
              <a:ext cx="43361" cy="17707"/>
            </a:xfrm>
            <a:custGeom>
              <a:avLst/>
              <a:gdLst/>
              <a:ahLst/>
              <a:cxnLst/>
              <a:rect l="l" t="t" r="r" b="b"/>
              <a:pathLst>
                <a:path w="2390" h="976" extrusionOk="0">
                  <a:moveTo>
                    <a:pt x="1358" y="1"/>
                  </a:moveTo>
                  <a:cubicBezTo>
                    <a:pt x="1279" y="1"/>
                    <a:pt x="1196" y="6"/>
                    <a:pt x="1110" y="19"/>
                  </a:cubicBezTo>
                  <a:cubicBezTo>
                    <a:pt x="603" y="75"/>
                    <a:pt x="245" y="338"/>
                    <a:pt x="132" y="546"/>
                  </a:cubicBezTo>
                  <a:cubicBezTo>
                    <a:pt x="1" y="772"/>
                    <a:pt x="76" y="922"/>
                    <a:pt x="227" y="960"/>
                  </a:cubicBezTo>
                  <a:cubicBezTo>
                    <a:pt x="265" y="971"/>
                    <a:pt x="308" y="975"/>
                    <a:pt x="355" y="975"/>
                  </a:cubicBezTo>
                  <a:cubicBezTo>
                    <a:pt x="466" y="975"/>
                    <a:pt x="596" y="949"/>
                    <a:pt x="716" y="922"/>
                  </a:cubicBezTo>
                  <a:cubicBezTo>
                    <a:pt x="904" y="903"/>
                    <a:pt x="1073" y="865"/>
                    <a:pt x="1223" y="847"/>
                  </a:cubicBezTo>
                  <a:cubicBezTo>
                    <a:pt x="1374" y="827"/>
                    <a:pt x="1562" y="809"/>
                    <a:pt x="1732" y="809"/>
                  </a:cubicBezTo>
                  <a:cubicBezTo>
                    <a:pt x="1920" y="790"/>
                    <a:pt x="2108" y="772"/>
                    <a:pt x="2221" y="696"/>
                  </a:cubicBezTo>
                  <a:cubicBezTo>
                    <a:pt x="2352" y="621"/>
                    <a:pt x="2390" y="451"/>
                    <a:pt x="2201" y="282"/>
                  </a:cubicBezTo>
                  <a:cubicBezTo>
                    <a:pt x="2061" y="141"/>
                    <a:pt x="1751"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3"/>
            <p:cNvSpPr/>
            <p:nvPr/>
          </p:nvSpPr>
          <p:spPr>
            <a:xfrm>
              <a:off x="4385093" y="2799181"/>
              <a:ext cx="33836" cy="54282"/>
            </a:xfrm>
            <a:custGeom>
              <a:avLst/>
              <a:gdLst/>
              <a:ahLst/>
              <a:cxnLst/>
              <a:rect l="l" t="t" r="r" b="b"/>
              <a:pathLst>
                <a:path w="1865" h="2992" extrusionOk="0">
                  <a:moveTo>
                    <a:pt x="1518" y="1"/>
                  </a:moveTo>
                  <a:cubicBezTo>
                    <a:pt x="1411" y="1"/>
                    <a:pt x="1306" y="51"/>
                    <a:pt x="1243" y="151"/>
                  </a:cubicBezTo>
                  <a:lnTo>
                    <a:pt x="1" y="2126"/>
                  </a:lnTo>
                  <a:lnTo>
                    <a:pt x="1356" y="2954"/>
                  </a:lnTo>
                  <a:cubicBezTo>
                    <a:pt x="1393" y="2973"/>
                    <a:pt x="1450" y="2991"/>
                    <a:pt x="1506" y="2991"/>
                  </a:cubicBezTo>
                  <a:cubicBezTo>
                    <a:pt x="1619" y="2991"/>
                    <a:pt x="1714" y="2936"/>
                    <a:pt x="1769" y="2841"/>
                  </a:cubicBezTo>
                  <a:cubicBezTo>
                    <a:pt x="1864" y="2690"/>
                    <a:pt x="1807" y="2502"/>
                    <a:pt x="1676" y="2427"/>
                  </a:cubicBezTo>
                  <a:lnTo>
                    <a:pt x="848" y="1920"/>
                  </a:lnTo>
                  <a:lnTo>
                    <a:pt x="1769" y="470"/>
                  </a:lnTo>
                  <a:cubicBezTo>
                    <a:pt x="1845" y="320"/>
                    <a:pt x="1807" y="132"/>
                    <a:pt x="1676" y="38"/>
                  </a:cubicBezTo>
                  <a:cubicBezTo>
                    <a:pt x="1626" y="13"/>
                    <a:pt x="1572" y="1"/>
                    <a:pt x="1518" y="1"/>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3"/>
            <p:cNvSpPr/>
            <p:nvPr/>
          </p:nvSpPr>
          <p:spPr>
            <a:xfrm>
              <a:off x="4131838" y="2859942"/>
              <a:ext cx="79555" cy="57512"/>
            </a:xfrm>
            <a:custGeom>
              <a:avLst/>
              <a:gdLst/>
              <a:ahLst/>
              <a:cxnLst/>
              <a:rect l="l" t="t" r="r" b="b"/>
              <a:pathLst>
                <a:path w="4385" h="3170" extrusionOk="0">
                  <a:moveTo>
                    <a:pt x="4139" y="1"/>
                  </a:moveTo>
                  <a:lnTo>
                    <a:pt x="0" y="678"/>
                  </a:lnTo>
                  <a:lnTo>
                    <a:pt x="339" y="2653"/>
                  </a:lnTo>
                  <a:cubicBezTo>
                    <a:pt x="390" y="2957"/>
                    <a:pt x="638" y="3170"/>
                    <a:pt x="933" y="3170"/>
                  </a:cubicBezTo>
                  <a:cubicBezTo>
                    <a:pt x="967" y="3170"/>
                    <a:pt x="1001" y="3167"/>
                    <a:pt x="1036" y="3161"/>
                  </a:cubicBezTo>
                  <a:lnTo>
                    <a:pt x="2127" y="2973"/>
                  </a:lnTo>
                  <a:cubicBezTo>
                    <a:pt x="3481" y="2765"/>
                    <a:pt x="4384" y="1486"/>
                    <a:pt x="4159" y="132"/>
                  </a:cubicBezTo>
                  <a:lnTo>
                    <a:pt x="41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3"/>
            <p:cNvSpPr/>
            <p:nvPr/>
          </p:nvSpPr>
          <p:spPr>
            <a:xfrm>
              <a:off x="3983684" y="2710408"/>
              <a:ext cx="263211" cy="142038"/>
            </a:xfrm>
            <a:custGeom>
              <a:avLst/>
              <a:gdLst/>
              <a:ahLst/>
              <a:cxnLst/>
              <a:rect l="l" t="t" r="r" b="b"/>
              <a:pathLst>
                <a:path w="14508" h="7829" extrusionOk="0">
                  <a:moveTo>
                    <a:pt x="3379" y="790"/>
                  </a:moveTo>
                  <a:cubicBezTo>
                    <a:pt x="4743" y="790"/>
                    <a:pt x="5854" y="1880"/>
                    <a:pt x="5908" y="3238"/>
                  </a:cubicBezTo>
                  <a:cubicBezTo>
                    <a:pt x="5928" y="3915"/>
                    <a:pt x="5683" y="4573"/>
                    <a:pt x="5231" y="5062"/>
                  </a:cubicBezTo>
                  <a:cubicBezTo>
                    <a:pt x="4762" y="5571"/>
                    <a:pt x="4140" y="5852"/>
                    <a:pt x="3445" y="5872"/>
                  </a:cubicBezTo>
                  <a:cubicBezTo>
                    <a:pt x="3411" y="5873"/>
                    <a:pt x="3378" y="5874"/>
                    <a:pt x="3344" y="5874"/>
                  </a:cubicBezTo>
                  <a:cubicBezTo>
                    <a:pt x="1996" y="5874"/>
                    <a:pt x="865" y="4785"/>
                    <a:pt x="829" y="3426"/>
                  </a:cubicBezTo>
                  <a:cubicBezTo>
                    <a:pt x="791" y="2729"/>
                    <a:pt x="1036" y="2090"/>
                    <a:pt x="1506" y="1601"/>
                  </a:cubicBezTo>
                  <a:cubicBezTo>
                    <a:pt x="1958" y="1093"/>
                    <a:pt x="2597" y="810"/>
                    <a:pt x="3275" y="792"/>
                  </a:cubicBezTo>
                  <a:cubicBezTo>
                    <a:pt x="3309" y="791"/>
                    <a:pt x="3344" y="790"/>
                    <a:pt x="3379" y="790"/>
                  </a:cubicBezTo>
                  <a:close/>
                  <a:moveTo>
                    <a:pt x="11026" y="1959"/>
                  </a:moveTo>
                  <a:cubicBezTo>
                    <a:pt x="11176" y="1959"/>
                    <a:pt x="11327" y="1959"/>
                    <a:pt x="11477" y="1977"/>
                  </a:cubicBezTo>
                  <a:cubicBezTo>
                    <a:pt x="11986" y="2052"/>
                    <a:pt x="12456" y="2278"/>
                    <a:pt x="12851" y="2636"/>
                  </a:cubicBezTo>
                  <a:cubicBezTo>
                    <a:pt x="13341" y="3106"/>
                    <a:pt x="13642" y="3745"/>
                    <a:pt x="13660" y="4423"/>
                  </a:cubicBezTo>
                  <a:cubicBezTo>
                    <a:pt x="13697" y="5815"/>
                    <a:pt x="12606" y="7001"/>
                    <a:pt x="11196" y="7057"/>
                  </a:cubicBezTo>
                  <a:cubicBezTo>
                    <a:pt x="11173" y="7057"/>
                    <a:pt x="11149" y="7057"/>
                    <a:pt x="11126" y="7057"/>
                  </a:cubicBezTo>
                  <a:cubicBezTo>
                    <a:pt x="9764" y="7057"/>
                    <a:pt x="8617" y="5979"/>
                    <a:pt x="8562" y="4593"/>
                  </a:cubicBezTo>
                  <a:cubicBezTo>
                    <a:pt x="8542" y="3915"/>
                    <a:pt x="8788" y="3256"/>
                    <a:pt x="9257" y="2767"/>
                  </a:cubicBezTo>
                  <a:cubicBezTo>
                    <a:pt x="9709" y="2278"/>
                    <a:pt x="10348" y="1977"/>
                    <a:pt x="11026" y="1959"/>
                  </a:cubicBezTo>
                  <a:close/>
                  <a:moveTo>
                    <a:pt x="3362" y="0"/>
                  </a:moveTo>
                  <a:cubicBezTo>
                    <a:pt x="3327" y="0"/>
                    <a:pt x="3292" y="1"/>
                    <a:pt x="3256" y="2"/>
                  </a:cubicBezTo>
                  <a:cubicBezTo>
                    <a:pt x="2353" y="40"/>
                    <a:pt x="1544" y="416"/>
                    <a:pt x="924" y="1056"/>
                  </a:cubicBezTo>
                  <a:cubicBezTo>
                    <a:pt x="321" y="1713"/>
                    <a:pt x="1" y="2561"/>
                    <a:pt x="39" y="3444"/>
                  </a:cubicBezTo>
                  <a:cubicBezTo>
                    <a:pt x="96" y="5082"/>
                    <a:pt x="1318" y="6399"/>
                    <a:pt x="2898" y="6625"/>
                  </a:cubicBezTo>
                  <a:cubicBezTo>
                    <a:pt x="3086" y="6643"/>
                    <a:pt x="3275" y="6662"/>
                    <a:pt x="3482" y="6662"/>
                  </a:cubicBezTo>
                  <a:cubicBezTo>
                    <a:pt x="4366" y="6625"/>
                    <a:pt x="5194" y="6248"/>
                    <a:pt x="5796" y="5589"/>
                  </a:cubicBezTo>
                  <a:cubicBezTo>
                    <a:pt x="6154" y="5213"/>
                    <a:pt x="6380" y="4781"/>
                    <a:pt x="6530" y="4292"/>
                  </a:cubicBezTo>
                  <a:lnTo>
                    <a:pt x="7809" y="4385"/>
                  </a:lnTo>
                  <a:cubicBezTo>
                    <a:pt x="7809" y="4460"/>
                    <a:pt x="7790" y="4535"/>
                    <a:pt x="7790" y="4611"/>
                  </a:cubicBezTo>
                  <a:cubicBezTo>
                    <a:pt x="7847" y="6248"/>
                    <a:pt x="9069" y="7565"/>
                    <a:pt x="10631" y="7791"/>
                  </a:cubicBezTo>
                  <a:cubicBezTo>
                    <a:pt x="10838" y="7829"/>
                    <a:pt x="11026" y="7829"/>
                    <a:pt x="11233" y="7829"/>
                  </a:cubicBezTo>
                  <a:cubicBezTo>
                    <a:pt x="13058" y="7771"/>
                    <a:pt x="14507" y="6229"/>
                    <a:pt x="14432" y="4385"/>
                  </a:cubicBezTo>
                  <a:cubicBezTo>
                    <a:pt x="14412" y="3501"/>
                    <a:pt x="14036" y="2674"/>
                    <a:pt x="13378" y="2072"/>
                  </a:cubicBezTo>
                  <a:cubicBezTo>
                    <a:pt x="12772" y="1501"/>
                    <a:pt x="11980" y="1184"/>
                    <a:pt x="11131" y="1184"/>
                  </a:cubicBezTo>
                  <a:cubicBezTo>
                    <a:pt x="11083" y="1184"/>
                    <a:pt x="11036" y="1185"/>
                    <a:pt x="10988" y="1187"/>
                  </a:cubicBezTo>
                  <a:cubicBezTo>
                    <a:pt x="10105" y="1206"/>
                    <a:pt x="9295" y="1582"/>
                    <a:pt x="8675" y="2240"/>
                  </a:cubicBezTo>
                  <a:cubicBezTo>
                    <a:pt x="8299" y="2636"/>
                    <a:pt x="8053" y="3125"/>
                    <a:pt x="7922" y="3632"/>
                  </a:cubicBezTo>
                  <a:cubicBezTo>
                    <a:pt x="7903" y="3632"/>
                    <a:pt x="7885" y="3614"/>
                    <a:pt x="7865" y="3614"/>
                  </a:cubicBezTo>
                  <a:lnTo>
                    <a:pt x="6661" y="3520"/>
                  </a:lnTo>
                  <a:cubicBezTo>
                    <a:pt x="6681" y="3426"/>
                    <a:pt x="6699" y="3313"/>
                    <a:pt x="6681" y="3219"/>
                  </a:cubicBezTo>
                  <a:cubicBezTo>
                    <a:pt x="6624" y="1410"/>
                    <a:pt x="5140" y="0"/>
                    <a:pt x="3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43"/>
          <p:cNvSpPr/>
          <p:nvPr/>
        </p:nvSpPr>
        <p:spPr>
          <a:xfrm>
            <a:off x="3763261" y="4087375"/>
            <a:ext cx="1577400" cy="2604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3"/>
          <p:cNvSpPr/>
          <p:nvPr/>
        </p:nvSpPr>
        <p:spPr>
          <a:xfrm>
            <a:off x="3763251" y="3877601"/>
            <a:ext cx="302400" cy="78000"/>
          </a:xfrm>
          <a:prstGeom prst="roundRect">
            <a:avLst>
              <a:gd name="adj" fmla="val 50000"/>
            </a:avLst>
          </a:prstGeom>
          <a:solidFill>
            <a:schemeClr val="lt1"/>
          </a:solidFill>
          <a:ln>
            <a:noFill/>
          </a:ln>
          <a:effectLst>
            <a:outerShdw blurRad="57150" dist="19050"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3"/>
          <p:cNvSpPr txBox="1">
            <a:spLocks noGrp="1"/>
          </p:cNvSpPr>
          <p:nvPr>
            <p:ph type="title" idx="2"/>
          </p:nvPr>
        </p:nvSpPr>
        <p:spPr>
          <a:xfrm>
            <a:off x="3617250" y="4154189"/>
            <a:ext cx="1909500" cy="13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Injoo</a:t>
            </a:r>
            <a:endParaRPr sz="1400"/>
          </a:p>
        </p:txBody>
      </p:sp>
      <p:grpSp>
        <p:nvGrpSpPr>
          <p:cNvPr id="809" name="Google Shape;809;p43"/>
          <p:cNvGrpSpPr/>
          <p:nvPr/>
        </p:nvGrpSpPr>
        <p:grpSpPr>
          <a:xfrm>
            <a:off x="5756897" y="3004239"/>
            <a:ext cx="1577344" cy="940269"/>
            <a:chOff x="1049150" y="1694863"/>
            <a:chExt cx="1952400" cy="1133400"/>
          </a:xfrm>
        </p:grpSpPr>
        <p:sp>
          <p:nvSpPr>
            <p:cNvPr id="810" name="Google Shape;810;p43"/>
            <p:cNvSpPr/>
            <p:nvPr/>
          </p:nvSpPr>
          <p:spPr>
            <a:xfrm>
              <a:off x="1049150" y="1694863"/>
              <a:ext cx="1952400" cy="11334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1" name="Google Shape;811;p43"/>
            <p:cNvGrpSpPr/>
            <p:nvPr/>
          </p:nvGrpSpPr>
          <p:grpSpPr>
            <a:xfrm>
              <a:off x="1115247" y="1763750"/>
              <a:ext cx="1750805" cy="94001"/>
              <a:chOff x="3569131" y="3296864"/>
              <a:chExt cx="2721600" cy="146100"/>
            </a:xfrm>
          </p:grpSpPr>
          <p:sp>
            <p:nvSpPr>
              <p:cNvPr id="812" name="Google Shape;812;p43"/>
              <p:cNvSpPr/>
              <p:nvPr/>
            </p:nvSpPr>
            <p:spPr>
              <a:xfrm>
                <a:off x="3569131" y="3296864"/>
                <a:ext cx="27216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3" name="Google Shape;813;p43"/>
              <p:cNvGrpSpPr/>
              <p:nvPr/>
            </p:nvGrpSpPr>
            <p:grpSpPr>
              <a:xfrm rot="10800000" flipH="1">
                <a:off x="3595847" y="3322949"/>
                <a:ext cx="429322" cy="93999"/>
                <a:chOff x="5795037" y="809024"/>
                <a:chExt cx="431653" cy="94500"/>
              </a:xfrm>
            </p:grpSpPr>
            <p:sp>
              <p:nvSpPr>
                <p:cNvPr id="814" name="Google Shape;814;p43"/>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3"/>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3"/>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17" name="Google Shape;817;p43"/>
          <p:cNvGrpSpPr/>
          <p:nvPr/>
        </p:nvGrpSpPr>
        <p:grpSpPr>
          <a:xfrm flipH="1">
            <a:off x="6189415" y="3186638"/>
            <a:ext cx="688761" cy="711497"/>
            <a:chOff x="3788123" y="2453994"/>
            <a:chExt cx="882687" cy="887929"/>
          </a:xfrm>
        </p:grpSpPr>
        <p:sp>
          <p:nvSpPr>
            <p:cNvPr id="818" name="Google Shape;818;p43"/>
            <p:cNvSpPr/>
            <p:nvPr/>
          </p:nvSpPr>
          <p:spPr>
            <a:xfrm>
              <a:off x="3874138" y="3148033"/>
              <a:ext cx="720910" cy="193889"/>
            </a:xfrm>
            <a:custGeom>
              <a:avLst/>
              <a:gdLst/>
              <a:ahLst/>
              <a:cxnLst/>
              <a:rect l="l" t="t" r="r" b="b"/>
              <a:pathLst>
                <a:path w="39736" h="10687" extrusionOk="0">
                  <a:moveTo>
                    <a:pt x="0" y="0"/>
                  </a:moveTo>
                  <a:lnTo>
                    <a:pt x="0" y="791"/>
                  </a:lnTo>
                  <a:cubicBezTo>
                    <a:pt x="4440" y="6791"/>
                    <a:pt x="11552" y="10687"/>
                    <a:pt x="19585" y="10687"/>
                  </a:cubicBezTo>
                  <a:cubicBezTo>
                    <a:pt x="27958" y="10687"/>
                    <a:pt x="35351" y="6453"/>
                    <a:pt x="39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3"/>
            <p:cNvSpPr/>
            <p:nvPr/>
          </p:nvSpPr>
          <p:spPr>
            <a:xfrm>
              <a:off x="3788123" y="2458856"/>
              <a:ext cx="882687" cy="703512"/>
            </a:xfrm>
            <a:custGeom>
              <a:avLst/>
              <a:gdLst/>
              <a:ahLst/>
              <a:cxnLst/>
              <a:rect l="l" t="t" r="r" b="b"/>
              <a:pathLst>
                <a:path w="48653" h="38777" extrusionOk="0">
                  <a:moveTo>
                    <a:pt x="24326" y="1"/>
                  </a:moveTo>
                  <a:cubicBezTo>
                    <a:pt x="10893" y="1"/>
                    <a:pt x="0" y="10895"/>
                    <a:pt x="0" y="24346"/>
                  </a:cubicBezTo>
                  <a:cubicBezTo>
                    <a:pt x="0" y="29746"/>
                    <a:pt x="1769" y="34731"/>
                    <a:pt x="4741" y="38777"/>
                  </a:cubicBezTo>
                  <a:lnTo>
                    <a:pt x="4741" y="37986"/>
                  </a:lnTo>
                  <a:lnTo>
                    <a:pt x="44476" y="37986"/>
                  </a:lnTo>
                  <a:cubicBezTo>
                    <a:pt x="47110" y="34091"/>
                    <a:pt x="48653" y="29407"/>
                    <a:pt x="48653" y="24346"/>
                  </a:cubicBezTo>
                  <a:cubicBezTo>
                    <a:pt x="48653" y="10895"/>
                    <a:pt x="37759" y="1"/>
                    <a:pt x="24326" y="1"/>
                  </a:cubicBezTo>
                  <a:close/>
                </a:path>
              </a:pathLst>
            </a:custGeom>
            <a:solidFill>
              <a:schemeClr val="accent4"/>
            </a:solidFill>
            <a:ln w="9525" cap="flat" cmpd="sng">
              <a:solidFill>
                <a:schemeClr val="accent6"/>
              </a:solidFill>
              <a:prstDash val="solid"/>
              <a:round/>
              <a:headEnd type="none" w="sm" len="sm"/>
              <a:tailEnd type="none" w="sm" len="sm"/>
            </a:ln>
            <a:effectLst>
              <a:outerShdw blurRad="57150" dist="19050" dir="540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3"/>
            <p:cNvSpPr/>
            <p:nvPr/>
          </p:nvSpPr>
          <p:spPr>
            <a:xfrm>
              <a:off x="3902132" y="2453994"/>
              <a:ext cx="748197" cy="601533"/>
            </a:xfrm>
            <a:custGeom>
              <a:avLst/>
              <a:gdLst/>
              <a:ahLst/>
              <a:cxnLst/>
              <a:rect l="l" t="t" r="r" b="b"/>
              <a:pathLst>
                <a:path w="41240" h="33156" extrusionOk="0">
                  <a:moveTo>
                    <a:pt x="18876" y="1"/>
                  </a:moveTo>
                  <a:cubicBezTo>
                    <a:pt x="17739" y="1"/>
                    <a:pt x="16611" y="113"/>
                    <a:pt x="15521" y="344"/>
                  </a:cubicBezTo>
                  <a:cubicBezTo>
                    <a:pt x="13283" y="815"/>
                    <a:pt x="11176" y="1811"/>
                    <a:pt x="9463" y="3336"/>
                  </a:cubicBezTo>
                  <a:cubicBezTo>
                    <a:pt x="8560" y="4126"/>
                    <a:pt x="7789" y="5067"/>
                    <a:pt x="7130" y="6083"/>
                  </a:cubicBezTo>
                  <a:cubicBezTo>
                    <a:pt x="6866" y="6497"/>
                    <a:pt x="5080" y="9374"/>
                    <a:pt x="5419" y="9770"/>
                  </a:cubicBezTo>
                  <a:cubicBezTo>
                    <a:pt x="5419" y="9770"/>
                    <a:pt x="5625" y="9996"/>
                    <a:pt x="6001" y="10353"/>
                  </a:cubicBezTo>
                  <a:cubicBezTo>
                    <a:pt x="5851" y="10749"/>
                    <a:pt x="5720" y="11143"/>
                    <a:pt x="5662" y="11557"/>
                  </a:cubicBezTo>
                  <a:cubicBezTo>
                    <a:pt x="5512" y="12799"/>
                    <a:pt x="5813" y="14097"/>
                    <a:pt x="5361" y="15264"/>
                  </a:cubicBezTo>
                  <a:cubicBezTo>
                    <a:pt x="4722" y="16900"/>
                    <a:pt x="2860" y="17634"/>
                    <a:pt x="1543" y="18781"/>
                  </a:cubicBezTo>
                  <a:cubicBezTo>
                    <a:pt x="1147" y="19140"/>
                    <a:pt x="790" y="19534"/>
                    <a:pt x="527" y="20005"/>
                  </a:cubicBezTo>
                  <a:cubicBezTo>
                    <a:pt x="0" y="20983"/>
                    <a:pt x="0" y="22187"/>
                    <a:pt x="301" y="23279"/>
                  </a:cubicBezTo>
                  <a:cubicBezTo>
                    <a:pt x="658" y="24614"/>
                    <a:pt x="1505" y="25855"/>
                    <a:pt x="2690" y="26608"/>
                  </a:cubicBezTo>
                  <a:cubicBezTo>
                    <a:pt x="4724" y="27886"/>
                    <a:pt x="7946" y="28096"/>
                    <a:pt x="10362" y="28096"/>
                  </a:cubicBezTo>
                  <a:cubicBezTo>
                    <a:pt x="10472" y="28096"/>
                    <a:pt x="10580" y="28096"/>
                    <a:pt x="10686" y="28095"/>
                  </a:cubicBezTo>
                  <a:cubicBezTo>
                    <a:pt x="11138" y="28095"/>
                    <a:pt x="11608" y="28075"/>
                    <a:pt x="11984" y="27832"/>
                  </a:cubicBezTo>
                  <a:cubicBezTo>
                    <a:pt x="12511" y="27473"/>
                    <a:pt x="12681" y="26796"/>
                    <a:pt x="12699" y="26156"/>
                  </a:cubicBezTo>
                  <a:cubicBezTo>
                    <a:pt x="12756" y="24558"/>
                    <a:pt x="12192" y="22958"/>
                    <a:pt x="11457" y="21548"/>
                  </a:cubicBezTo>
                  <a:cubicBezTo>
                    <a:pt x="11439" y="21491"/>
                    <a:pt x="11401" y="21453"/>
                    <a:pt x="11364" y="21415"/>
                  </a:cubicBezTo>
                  <a:cubicBezTo>
                    <a:pt x="11329" y="21395"/>
                    <a:pt x="11295" y="21387"/>
                    <a:pt x="11260" y="21387"/>
                  </a:cubicBezTo>
                  <a:cubicBezTo>
                    <a:pt x="11201" y="21387"/>
                    <a:pt x="11141" y="21411"/>
                    <a:pt x="11081" y="21435"/>
                  </a:cubicBezTo>
                  <a:cubicBezTo>
                    <a:pt x="11061" y="21442"/>
                    <a:pt x="11043" y="21446"/>
                    <a:pt x="11027" y="21446"/>
                  </a:cubicBezTo>
                  <a:cubicBezTo>
                    <a:pt x="10375" y="21446"/>
                    <a:pt x="13222" y="15542"/>
                    <a:pt x="13095" y="13852"/>
                  </a:cubicBezTo>
                  <a:lnTo>
                    <a:pt x="13095" y="13852"/>
                  </a:lnTo>
                  <a:cubicBezTo>
                    <a:pt x="13540" y="13916"/>
                    <a:pt x="14004" y="13954"/>
                    <a:pt x="14485" y="13954"/>
                  </a:cubicBezTo>
                  <a:cubicBezTo>
                    <a:pt x="14714" y="13954"/>
                    <a:pt x="14946" y="13946"/>
                    <a:pt x="15182" y="13927"/>
                  </a:cubicBezTo>
                  <a:cubicBezTo>
                    <a:pt x="16412" y="14519"/>
                    <a:pt x="17569" y="14750"/>
                    <a:pt x="18627" y="14750"/>
                  </a:cubicBezTo>
                  <a:cubicBezTo>
                    <a:pt x="20094" y="14750"/>
                    <a:pt x="21372" y="14305"/>
                    <a:pt x="22389" y="13759"/>
                  </a:cubicBezTo>
                  <a:cubicBezTo>
                    <a:pt x="22444" y="15997"/>
                    <a:pt x="23216" y="18349"/>
                    <a:pt x="25379" y="19308"/>
                  </a:cubicBezTo>
                  <a:cubicBezTo>
                    <a:pt x="25617" y="18172"/>
                    <a:pt x="26758" y="17341"/>
                    <a:pt x="27903" y="17341"/>
                  </a:cubicBezTo>
                  <a:cubicBezTo>
                    <a:pt x="28028" y="17341"/>
                    <a:pt x="28153" y="17351"/>
                    <a:pt x="28277" y="17371"/>
                  </a:cubicBezTo>
                  <a:cubicBezTo>
                    <a:pt x="28427" y="17389"/>
                    <a:pt x="28578" y="17427"/>
                    <a:pt x="28710" y="17484"/>
                  </a:cubicBezTo>
                  <a:cubicBezTo>
                    <a:pt x="29764" y="17860"/>
                    <a:pt x="30572" y="18894"/>
                    <a:pt x="30667" y="20005"/>
                  </a:cubicBezTo>
                  <a:cubicBezTo>
                    <a:pt x="30722" y="20437"/>
                    <a:pt x="30647" y="20870"/>
                    <a:pt x="30516" y="21284"/>
                  </a:cubicBezTo>
                  <a:cubicBezTo>
                    <a:pt x="30271" y="22093"/>
                    <a:pt x="29706" y="22808"/>
                    <a:pt x="28991" y="23241"/>
                  </a:cubicBezTo>
                  <a:cubicBezTo>
                    <a:pt x="28346" y="23642"/>
                    <a:pt x="27595" y="23838"/>
                    <a:pt x="26840" y="23838"/>
                  </a:cubicBezTo>
                  <a:cubicBezTo>
                    <a:pt x="26319" y="23838"/>
                    <a:pt x="25796" y="23744"/>
                    <a:pt x="25304" y="23560"/>
                  </a:cubicBezTo>
                  <a:cubicBezTo>
                    <a:pt x="25220" y="23536"/>
                    <a:pt x="25129" y="23505"/>
                    <a:pt x="25044" y="23505"/>
                  </a:cubicBezTo>
                  <a:cubicBezTo>
                    <a:pt x="24996" y="23505"/>
                    <a:pt x="24950" y="23515"/>
                    <a:pt x="24910" y="23542"/>
                  </a:cubicBezTo>
                  <a:cubicBezTo>
                    <a:pt x="24834" y="23580"/>
                    <a:pt x="24797" y="23655"/>
                    <a:pt x="24759" y="23730"/>
                  </a:cubicBezTo>
                  <a:cubicBezTo>
                    <a:pt x="23686" y="25762"/>
                    <a:pt x="22896" y="28057"/>
                    <a:pt x="22971" y="30371"/>
                  </a:cubicBezTo>
                  <a:cubicBezTo>
                    <a:pt x="22991" y="31274"/>
                    <a:pt x="23254" y="32252"/>
                    <a:pt x="24007" y="32761"/>
                  </a:cubicBezTo>
                  <a:cubicBezTo>
                    <a:pt x="24533" y="33118"/>
                    <a:pt x="25211" y="33155"/>
                    <a:pt x="25850" y="33155"/>
                  </a:cubicBezTo>
                  <a:lnTo>
                    <a:pt x="25906" y="33155"/>
                  </a:lnTo>
                  <a:cubicBezTo>
                    <a:pt x="29405" y="33155"/>
                    <a:pt x="34317" y="32929"/>
                    <a:pt x="37345" y="31010"/>
                  </a:cubicBezTo>
                  <a:cubicBezTo>
                    <a:pt x="39058" y="29939"/>
                    <a:pt x="40280" y="28151"/>
                    <a:pt x="40807" y="26194"/>
                  </a:cubicBezTo>
                  <a:cubicBezTo>
                    <a:pt x="41240" y="24651"/>
                    <a:pt x="41220" y="22920"/>
                    <a:pt x="40468" y="21510"/>
                  </a:cubicBezTo>
                  <a:cubicBezTo>
                    <a:pt x="40092" y="20833"/>
                    <a:pt x="39584" y="20268"/>
                    <a:pt x="39020" y="19760"/>
                  </a:cubicBezTo>
                  <a:cubicBezTo>
                    <a:pt x="37119" y="18086"/>
                    <a:pt x="34447" y="17032"/>
                    <a:pt x="33526" y="14680"/>
                  </a:cubicBezTo>
                  <a:cubicBezTo>
                    <a:pt x="32867" y="13024"/>
                    <a:pt x="33301" y="11143"/>
                    <a:pt x="33075" y="9374"/>
                  </a:cubicBezTo>
                  <a:cubicBezTo>
                    <a:pt x="32792" y="7230"/>
                    <a:pt x="31513" y="5293"/>
                    <a:pt x="29876" y="3900"/>
                  </a:cubicBezTo>
                  <a:cubicBezTo>
                    <a:pt x="26908" y="1371"/>
                    <a:pt x="22838" y="1"/>
                    <a:pt x="18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3"/>
            <p:cNvSpPr/>
            <p:nvPr/>
          </p:nvSpPr>
          <p:spPr>
            <a:xfrm>
              <a:off x="4014418" y="2665994"/>
              <a:ext cx="445779" cy="574555"/>
            </a:xfrm>
            <a:custGeom>
              <a:avLst/>
              <a:gdLst/>
              <a:ahLst/>
              <a:cxnLst/>
              <a:rect l="l" t="t" r="r" b="b"/>
              <a:pathLst>
                <a:path w="24571" h="31669" extrusionOk="0">
                  <a:moveTo>
                    <a:pt x="15332" y="1"/>
                  </a:moveTo>
                  <a:cubicBezTo>
                    <a:pt x="15164" y="1"/>
                    <a:pt x="14989" y="49"/>
                    <a:pt x="14825" y="155"/>
                  </a:cubicBezTo>
                  <a:cubicBezTo>
                    <a:pt x="12453" y="1705"/>
                    <a:pt x="10229" y="2271"/>
                    <a:pt x="8246" y="2271"/>
                  </a:cubicBezTo>
                  <a:cubicBezTo>
                    <a:pt x="5558" y="2271"/>
                    <a:pt x="3311" y="1232"/>
                    <a:pt x="1731" y="192"/>
                  </a:cubicBezTo>
                  <a:lnTo>
                    <a:pt x="697" y="8922"/>
                  </a:lnTo>
                  <a:lnTo>
                    <a:pt x="602" y="9768"/>
                  </a:lnTo>
                  <a:cubicBezTo>
                    <a:pt x="0" y="14717"/>
                    <a:pt x="3256" y="19250"/>
                    <a:pt x="8015" y="20361"/>
                  </a:cubicBezTo>
                  <a:lnTo>
                    <a:pt x="8128" y="25967"/>
                  </a:lnTo>
                  <a:cubicBezTo>
                    <a:pt x="8202" y="29138"/>
                    <a:pt x="10798" y="31669"/>
                    <a:pt x="13954" y="31669"/>
                  </a:cubicBezTo>
                  <a:cubicBezTo>
                    <a:pt x="14000" y="31669"/>
                    <a:pt x="14046" y="31668"/>
                    <a:pt x="14092" y="31667"/>
                  </a:cubicBezTo>
                  <a:cubicBezTo>
                    <a:pt x="17328" y="31612"/>
                    <a:pt x="19887" y="28920"/>
                    <a:pt x="19812" y="25704"/>
                  </a:cubicBezTo>
                  <a:lnTo>
                    <a:pt x="19717" y="21470"/>
                  </a:lnTo>
                  <a:lnTo>
                    <a:pt x="19661" y="21470"/>
                  </a:lnTo>
                  <a:cubicBezTo>
                    <a:pt x="19022" y="21470"/>
                    <a:pt x="18344" y="21433"/>
                    <a:pt x="17818" y="21076"/>
                  </a:cubicBezTo>
                  <a:cubicBezTo>
                    <a:pt x="17065" y="20567"/>
                    <a:pt x="16802" y="19589"/>
                    <a:pt x="16782" y="18686"/>
                  </a:cubicBezTo>
                  <a:cubicBezTo>
                    <a:pt x="16707" y="16372"/>
                    <a:pt x="17497" y="14077"/>
                    <a:pt x="18570" y="12045"/>
                  </a:cubicBezTo>
                  <a:cubicBezTo>
                    <a:pt x="18608" y="11970"/>
                    <a:pt x="18645" y="11895"/>
                    <a:pt x="18721" y="11857"/>
                  </a:cubicBezTo>
                  <a:cubicBezTo>
                    <a:pt x="18761" y="11830"/>
                    <a:pt x="18807" y="11820"/>
                    <a:pt x="18855" y="11820"/>
                  </a:cubicBezTo>
                  <a:cubicBezTo>
                    <a:pt x="18940" y="11820"/>
                    <a:pt x="19031" y="11851"/>
                    <a:pt x="19115" y="11875"/>
                  </a:cubicBezTo>
                  <a:cubicBezTo>
                    <a:pt x="19607" y="12059"/>
                    <a:pt x="20130" y="12153"/>
                    <a:pt x="20651" y="12153"/>
                  </a:cubicBezTo>
                  <a:cubicBezTo>
                    <a:pt x="21406" y="12153"/>
                    <a:pt x="22157" y="11957"/>
                    <a:pt x="22802" y="11556"/>
                  </a:cubicBezTo>
                  <a:cubicBezTo>
                    <a:pt x="23517" y="11123"/>
                    <a:pt x="24082" y="10408"/>
                    <a:pt x="24327" y="9599"/>
                  </a:cubicBezTo>
                  <a:cubicBezTo>
                    <a:pt x="24365" y="9505"/>
                    <a:pt x="24383" y="9392"/>
                    <a:pt x="24383" y="9279"/>
                  </a:cubicBezTo>
                  <a:cubicBezTo>
                    <a:pt x="24571" y="7811"/>
                    <a:pt x="23781" y="6439"/>
                    <a:pt x="22521" y="5799"/>
                  </a:cubicBezTo>
                  <a:cubicBezTo>
                    <a:pt x="22389" y="5742"/>
                    <a:pt x="22238" y="5704"/>
                    <a:pt x="22088" y="5686"/>
                  </a:cubicBezTo>
                  <a:cubicBezTo>
                    <a:pt x="21964" y="5666"/>
                    <a:pt x="21839" y="5656"/>
                    <a:pt x="21714" y="5656"/>
                  </a:cubicBezTo>
                  <a:cubicBezTo>
                    <a:pt x="20569" y="5656"/>
                    <a:pt x="19428" y="6487"/>
                    <a:pt x="19190" y="7623"/>
                  </a:cubicBezTo>
                  <a:cubicBezTo>
                    <a:pt x="16669" y="6494"/>
                    <a:pt x="16030" y="3466"/>
                    <a:pt x="16218" y="983"/>
                  </a:cubicBezTo>
                  <a:cubicBezTo>
                    <a:pt x="16260" y="408"/>
                    <a:pt x="15823" y="1"/>
                    <a:pt x="15332" y="1"/>
                  </a:cubicBezTo>
                  <a:close/>
                </a:path>
              </a:pathLst>
            </a:custGeom>
            <a:solidFill>
              <a:srgbClr val="FFB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3"/>
            <p:cNvSpPr/>
            <p:nvPr/>
          </p:nvSpPr>
          <p:spPr>
            <a:xfrm>
              <a:off x="4025340" y="2827865"/>
              <a:ext cx="1724" cy="15349"/>
            </a:xfrm>
            <a:custGeom>
              <a:avLst/>
              <a:gdLst/>
              <a:ahLst/>
              <a:cxnLst/>
              <a:rect l="l" t="t" r="r" b="b"/>
              <a:pathLst>
                <a:path w="95" h="846" extrusionOk="0">
                  <a:moveTo>
                    <a:pt x="95" y="0"/>
                  </a:moveTo>
                  <a:lnTo>
                    <a:pt x="0" y="846"/>
                  </a:lnTo>
                  <a:lnTo>
                    <a:pt x="95" y="38"/>
                  </a:lnTo>
                  <a:lnTo>
                    <a:pt x="95" y="0"/>
                  </a:ln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3"/>
            <p:cNvSpPr/>
            <p:nvPr/>
          </p:nvSpPr>
          <p:spPr>
            <a:xfrm>
              <a:off x="4054804" y="2963846"/>
              <a:ext cx="105027" cy="71881"/>
            </a:xfrm>
            <a:custGeom>
              <a:avLst/>
              <a:gdLst/>
              <a:ahLst/>
              <a:cxnLst/>
              <a:rect l="l" t="t" r="r" b="b"/>
              <a:pathLst>
                <a:path w="5789" h="3962" extrusionOk="0">
                  <a:moveTo>
                    <a:pt x="1" y="1"/>
                  </a:moveTo>
                  <a:cubicBezTo>
                    <a:pt x="1338" y="1944"/>
                    <a:pt x="3370" y="3386"/>
                    <a:pt x="5789" y="3962"/>
                  </a:cubicBezTo>
                  <a:lnTo>
                    <a:pt x="5789" y="3944"/>
                  </a:lnTo>
                  <a:cubicBezTo>
                    <a:pt x="3370" y="3386"/>
                    <a:pt x="1338" y="1944"/>
                    <a:pt x="1" y="1"/>
                  </a:cubicBezTo>
                  <a:close/>
                </a:path>
              </a:pathLst>
            </a:custGeom>
            <a:solidFill>
              <a:srgbClr val="A0B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3"/>
            <p:cNvSpPr/>
            <p:nvPr/>
          </p:nvSpPr>
          <p:spPr>
            <a:xfrm>
              <a:off x="4020550" y="2847659"/>
              <a:ext cx="33473" cy="115023"/>
            </a:xfrm>
            <a:custGeom>
              <a:avLst/>
              <a:gdLst/>
              <a:ahLst/>
              <a:cxnLst/>
              <a:rect l="l" t="t" r="r" b="b"/>
              <a:pathLst>
                <a:path w="1845" h="6340" extrusionOk="0">
                  <a:moveTo>
                    <a:pt x="227" y="0"/>
                  </a:moveTo>
                  <a:cubicBezTo>
                    <a:pt x="1" y="2333"/>
                    <a:pt x="640" y="4534"/>
                    <a:pt x="1845" y="6340"/>
                  </a:cubicBezTo>
                  <a:lnTo>
                    <a:pt x="1845" y="6340"/>
                  </a:lnTo>
                  <a:cubicBezTo>
                    <a:pt x="640" y="4534"/>
                    <a:pt x="1" y="2333"/>
                    <a:pt x="227" y="0"/>
                  </a:cubicBez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3"/>
            <p:cNvSpPr/>
            <p:nvPr/>
          </p:nvSpPr>
          <p:spPr>
            <a:xfrm>
              <a:off x="4318890" y="2952434"/>
              <a:ext cx="7874" cy="41655"/>
            </a:xfrm>
            <a:custGeom>
              <a:avLst/>
              <a:gdLst/>
              <a:ahLst/>
              <a:cxnLst/>
              <a:rect l="l" t="t" r="r" b="b"/>
              <a:pathLst>
                <a:path w="434" h="2296" extrusionOk="0">
                  <a:moveTo>
                    <a:pt x="321" y="0"/>
                  </a:moveTo>
                  <a:cubicBezTo>
                    <a:pt x="133" y="753"/>
                    <a:pt x="20" y="1525"/>
                    <a:pt x="0" y="2296"/>
                  </a:cubicBezTo>
                  <a:cubicBezTo>
                    <a:pt x="113" y="2165"/>
                    <a:pt x="263" y="1543"/>
                    <a:pt x="339" y="979"/>
                  </a:cubicBezTo>
                  <a:cubicBezTo>
                    <a:pt x="414" y="471"/>
                    <a:pt x="434" y="0"/>
                    <a:pt x="339" y="0"/>
                  </a:cubicBez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3"/>
            <p:cNvSpPr/>
            <p:nvPr/>
          </p:nvSpPr>
          <p:spPr>
            <a:xfrm>
              <a:off x="4016468" y="2828536"/>
              <a:ext cx="308241" cy="284003"/>
            </a:xfrm>
            <a:custGeom>
              <a:avLst/>
              <a:gdLst/>
              <a:ahLst/>
              <a:cxnLst/>
              <a:rect l="l" t="t" r="r" b="b"/>
              <a:pathLst>
                <a:path w="16990" h="15654" extrusionOk="0">
                  <a:moveTo>
                    <a:pt x="584" y="1"/>
                  </a:moveTo>
                  <a:lnTo>
                    <a:pt x="489" y="809"/>
                  </a:lnTo>
                  <a:cubicBezTo>
                    <a:pt x="471" y="809"/>
                    <a:pt x="471" y="809"/>
                    <a:pt x="471" y="829"/>
                  </a:cubicBezTo>
                  <a:lnTo>
                    <a:pt x="471" y="847"/>
                  </a:lnTo>
                  <a:lnTo>
                    <a:pt x="471" y="866"/>
                  </a:lnTo>
                  <a:lnTo>
                    <a:pt x="471" y="884"/>
                  </a:lnTo>
                  <a:lnTo>
                    <a:pt x="471" y="904"/>
                  </a:lnTo>
                  <a:lnTo>
                    <a:pt x="471" y="922"/>
                  </a:lnTo>
                  <a:lnTo>
                    <a:pt x="471" y="941"/>
                  </a:lnTo>
                  <a:lnTo>
                    <a:pt x="471" y="959"/>
                  </a:lnTo>
                  <a:cubicBezTo>
                    <a:pt x="471" y="979"/>
                    <a:pt x="471" y="979"/>
                    <a:pt x="452" y="979"/>
                  </a:cubicBezTo>
                  <a:lnTo>
                    <a:pt x="452" y="997"/>
                  </a:lnTo>
                  <a:lnTo>
                    <a:pt x="452" y="1017"/>
                  </a:lnTo>
                  <a:lnTo>
                    <a:pt x="452" y="1035"/>
                  </a:lnTo>
                  <a:lnTo>
                    <a:pt x="452" y="1054"/>
                  </a:lnTo>
                  <a:cubicBezTo>
                    <a:pt x="226" y="3387"/>
                    <a:pt x="865" y="5588"/>
                    <a:pt x="2070" y="7394"/>
                  </a:cubicBezTo>
                  <a:cubicBezTo>
                    <a:pt x="3406" y="9370"/>
                    <a:pt x="5456" y="10837"/>
                    <a:pt x="7902" y="11402"/>
                  </a:cubicBezTo>
                  <a:lnTo>
                    <a:pt x="7902" y="11420"/>
                  </a:lnTo>
                  <a:cubicBezTo>
                    <a:pt x="7959" y="11420"/>
                    <a:pt x="8015" y="11440"/>
                    <a:pt x="8072" y="11458"/>
                  </a:cubicBezTo>
                  <a:lnTo>
                    <a:pt x="8015" y="11458"/>
                  </a:lnTo>
                  <a:lnTo>
                    <a:pt x="8110" y="15654"/>
                  </a:lnTo>
                  <a:lnTo>
                    <a:pt x="16368" y="9388"/>
                  </a:lnTo>
                  <a:cubicBezTo>
                    <a:pt x="16463" y="9313"/>
                    <a:pt x="16556" y="9219"/>
                    <a:pt x="16651" y="9144"/>
                  </a:cubicBezTo>
                  <a:cubicBezTo>
                    <a:pt x="16651" y="9125"/>
                    <a:pt x="16669" y="9125"/>
                    <a:pt x="16669" y="9125"/>
                  </a:cubicBezTo>
                  <a:cubicBezTo>
                    <a:pt x="16689" y="8354"/>
                    <a:pt x="16802" y="7582"/>
                    <a:pt x="16990" y="6829"/>
                  </a:cubicBezTo>
                  <a:lnTo>
                    <a:pt x="16990" y="6829"/>
                  </a:lnTo>
                  <a:lnTo>
                    <a:pt x="16932" y="6887"/>
                  </a:lnTo>
                  <a:cubicBezTo>
                    <a:pt x="15334" y="8974"/>
                    <a:pt x="12718" y="10178"/>
                    <a:pt x="9821" y="10178"/>
                  </a:cubicBezTo>
                  <a:cubicBezTo>
                    <a:pt x="9407" y="10178"/>
                    <a:pt x="8975" y="10160"/>
                    <a:pt x="8541" y="10103"/>
                  </a:cubicBezTo>
                  <a:cubicBezTo>
                    <a:pt x="3557" y="9501"/>
                    <a:pt x="0" y="4986"/>
                    <a:pt x="584" y="1"/>
                  </a:cubicBezTo>
                  <a:close/>
                </a:path>
              </a:pathLst>
            </a:custGeom>
            <a:solidFill>
              <a:srgbClr val="FDA6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3"/>
            <p:cNvSpPr/>
            <p:nvPr/>
          </p:nvSpPr>
          <p:spPr>
            <a:xfrm>
              <a:off x="4161864" y="2782036"/>
              <a:ext cx="21862" cy="20301"/>
            </a:xfrm>
            <a:custGeom>
              <a:avLst/>
              <a:gdLst/>
              <a:ahLst/>
              <a:cxnLst/>
              <a:rect l="l" t="t" r="r" b="b"/>
              <a:pathLst>
                <a:path w="1205" h="1119" extrusionOk="0">
                  <a:moveTo>
                    <a:pt x="608" y="1"/>
                  </a:moveTo>
                  <a:cubicBezTo>
                    <a:pt x="319" y="1"/>
                    <a:pt x="73" y="215"/>
                    <a:pt x="38" y="494"/>
                  </a:cubicBezTo>
                  <a:cubicBezTo>
                    <a:pt x="1" y="795"/>
                    <a:pt x="226" y="1077"/>
                    <a:pt x="527" y="1114"/>
                  </a:cubicBezTo>
                  <a:cubicBezTo>
                    <a:pt x="553" y="1117"/>
                    <a:pt x="578" y="1119"/>
                    <a:pt x="602" y="1119"/>
                  </a:cubicBezTo>
                  <a:cubicBezTo>
                    <a:pt x="891" y="1119"/>
                    <a:pt x="1133" y="920"/>
                    <a:pt x="1167" y="625"/>
                  </a:cubicBezTo>
                  <a:cubicBezTo>
                    <a:pt x="1205" y="324"/>
                    <a:pt x="979" y="43"/>
                    <a:pt x="678" y="5"/>
                  </a:cubicBezTo>
                  <a:cubicBezTo>
                    <a:pt x="655" y="2"/>
                    <a:pt x="631" y="1"/>
                    <a:pt x="608" y="1"/>
                  </a:cubicBezTo>
                  <a:close/>
                </a:path>
              </a:pathLst>
            </a:custGeom>
            <a:solidFill>
              <a:srgbClr val="27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3"/>
            <p:cNvSpPr/>
            <p:nvPr/>
          </p:nvSpPr>
          <p:spPr>
            <a:xfrm>
              <a:off x="4060500" y="2767358"/>
              <a:ext cx="21862" cy="20320"/>
            </a:xfrm>
            <a:custGeom>
              <a:avLst/>
              <a:gdLst/>
              <a:ahLst/>
              <a:cxnLst/>
              <a:rect l="l" t="t" r="r" b="b"/>
              <a:pathLst>
                <a:path w="1205" h="1120" extrusionOk="0">
                  <a:moveTo>
                    <a:pt x="608" y="0"/>
                  </a:moveTo>
                  <a:cubicBezTo>
                    <a:pt x="317" y="0"/>
                    <a:pt x="73" y="214"/>
                    <a:pt x="38" y="493"/>
                  </a:cubicBezTo>
                  <a:cubicBezTo>
                    <a:pt x="1" y="814"/>
                    <a:pt x="227" y="1095"/>
                    <a:pt x="546" y="1115"/>
                  </a:cubicBezTo>
                  <a:cubicBezTo>
                    <a:pt x="569" y="1118"/>
                    <a:pt x="593" y="1119"/>
                    <a:pt x="616" y="1119"/>
                  </a:cubicBezTo>
                  <a:cubicBezTo>
                    <a:pt x="889" y="1119"/>
                    <a:pt x="1133" y="920"/>
                    <a:pt x="1167" y="626"/>
                  </a:cubicBezTo>
                  <a:cubicBezTo>
                    <a:pt x="1205" y="325"/>
                    <a:pt x="979" y="42"/>
                    <a:pt x="678" y="4"/>
                  </a:cubicBezTo>
                  <a:cubicBezTo>
                    <a:pt x="655" y="2"/>
                    <a:pt x="631" y="0"/>
                    <a:pt x="608" y="0"/>
                  </a:cubicBezTo>
                  <a:close/>
                </a:path>
              </a:pathLst>
            </a:custGeom>
            <a:solidFill>
              <a:srgbClr val="27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3"/>
            <p:cNvSpPr/>
            <p:nvPr/>
          </p:nvSpPr>
          <p:spPr>
            <a:xfrm>
              <a:off x="4074833" y="2767866"/>
              <a:ext cx="47805" cy="91402"/>
            </a:xfrm>
            <a:custGeom>
              <a:avLst/>
              <a:gdLst/>
              <a:ahLst/>
              <a:cxnLst/>
              <a:rect l="l" t="t" r="r" b="b"/>
              <a:pathLst>
                <a:path w="2635" h="5038" extrusionOk="0">
                  <a:moveTo>
                    <a:pt x="2166" y="0"/>
                  </a:moveTo>
                  <a:cubicBezTo>
                    <a:pt x="2060" y="0"/>
                    <a:pt x="1948" y="59"/>
                    <a:pt x="1882" y="164"/>
                  </a:cubicBezTo>
                  <a:lnTo>
                    <a:pt x="94" y="3458"/>
                  </a:lnTo>
                  <a:cubicBezTo>
                    <a:pt x="19" y="3608"/>
                    <a:pt x="1" y="3796"/>
                    <a:pt x="76" y="3947"/>
                  </a:cubicBezTo>
                  <a:cubicBezTo>
                    <a:pt x="207" y="4285"/>
                    <a:pt x="696" y="5038"/>
                    <a:pt x="2314" y="5038"/>
                  </a:cubicBezTo>
                  <a:cubicBezTo>
                    <a:pt x="2502" y="5038"/>
                    <a:pt x="2635" y="4905"/>
                    <a:pt x="2635" y="4737"/>
                  </a:cubicBezTo>
                  <a:cubicBezTo>
                    <a:pt x="2635" y="4567"/>
                    <a:pt x="2484" y="4436"/>
                    <a:pt x="2314" y="4436"/>
                  </a:cubicBezTo>
                  <a:cubicBezTo>
                    <a:pt x="1073" y="4436"/>
                    <a:pt x="734" y="3927"/>
                    <a:pt x="641" y="3739"/>
                  </a:cubicBezTo>
                  <a:lnTo>
                    <a:pt x="2427" y="447"/>
                  </a:lnTo>
                  <a:cubicBezTo>
                    <a:pt x="2502" y="297"/>
                    <a:pt x="2447" y="127"/>
                    <a:pt x="2296" y="33"/>
                  </a:cubicBezTo>
                  <a:cubicBezTo>
                    <a:pt x="2257" y="11"/>
                    <a:pt x="2212" y="0"/>
                    <a:pt x="2166" y="0"/>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3"/>
            <p:cNvSpPr/>
            <p:nvPr/>
          </p:nvSpPr>
          <p:spPr>
            <a:xfrm>
              <a:off x="4087134" y="2943817"/>
              <a:ext cx="41292" cy="23331"/>
            </a:xfrm>
            <a:custGeom>
              <a:avLst/>
              <a:gdLst/>
              <a:ahLst/>
              <a:cxnLst/>
              <a:rect l="l" t="t" r="r" b="b"/>
              <a:pathLst>
                <a:path w="2276" h="1286" extrusionOk="0">
                  <a:moveTo>
                    <a:pt x="718" y="0"/>
                  </a:moveTo>
                  <a:cubicBezTo>
                    <a:pt x="576" y="0"/>
                    <a:pt x="424" y="19"/>
                    <a:pt x="264" y="61"/>
                  </a:cubicBezTo>
                  <a:cubicBezTo>
                    <a:pt x="94" y="99"/>
                    <a:pt x="0" y="269"/>
                    <a:pt x="38" y="420"/>
                  </a:cubicBezTo>
                  <a:cubicBezTo>
                    <a:pt x="70" y="564"/>
                    <a:pt x="197" y="654"/>
                    <a:pt x="340" y="654"/>
                  </a:cubicBezTo>
                  <a:cubicBezTo>
                    <a:pt x="364" y="654"/>
                    <a:pt x="389" y="651"/>
                    <a:pt x="414" y="645"/>
                  </a:cubicBezTo>
                  <a:cubicBezTo>
                    <a:pt x="516" y="618"/>
                    <a:pt x="613" y="606"/>
                    <a:pt x="704" y="606"/>
                  </a:cubicBezTo>
                  <a:cubicBezTo>
                    <a:pt x="1302" y="606"/>
                    <a:pt x="1658" y="1120"/>
                    <a:pt x="1674" y="1153"/>
                  </a:cubicBezTo>
                  <a:cubicBezTo>
                    <a:pt x="1731" y="1247"/>
                    <a:pt x="1844" y="1285"/>
                    <a:pt x="1937" y="1285"/>
                  </a:cubicBezTo>
                  <a:cubicBezTo>
                    <a:pt x="1995" y="1285"/>
                    <a:pt x="2050" y="1266"/>
                    <a:pt x="2107" y="1247"/>
                  </a:cubicBezTo>
                  <a:cubicBezTo>
                    <a:pt x="2238" y="1153"/>
                    <a:pt x="2276" y="965"/>
                    <a:pt x="2183" y="814"/>
                  </a:cubicBezTo>
                  <a:cubicBezTo>
                    <a:pt x="2166" y="781"/>
                    <a:pt x="1641" y="0"/>
                    <a:pt x="718" y="0"/>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3"/>
            <p:cNvSpPr/>
            <p:nvPr/>
          </p:nvSpPr>
          <p:spPr>
            <a:xfrm>
              <a:off x="4150616" y="2746204"/>
              <a:ext cx="41310" cy="22279"/>
            </a:xfrm>
            <a:custGeom>
              <a:avLst/>
              <a:gdLst/>
              <a:ahLst/>
              <a:cxnLst/>
              <a:rect l="l" t="t" r="r" b="b"/>
              <a:pathLst>
                <a:path w="2277" h="1228" extrusionOk="0">
                  <a:moveTo>
                    <a:pt x="791" y="0"/>
                  </a:moveTo>
                  <a:cubicBezTo>
                    <a:pt x="548" y="0"/>
                    <a:pt x="348" y="58"/>
                    <a:pt x="226" y="136"/>
                  </a:cubicBezTo>
                  <a:cubicBezTo>
                    <a:pt x="1" y="267"/>
                    <a:pt x="1" y="437"/>
                    <a:pt x="113" y="531"/>
                  </a:cubicBezTo>
                  <a:cubicBezTo>
                    <a:pt x="226" y="643"/>
                    <a:pt x="395" y="681"/>
                    <a:pt x="565" y="738"/>
                  </a:cubicBezTo>
                  <a:cubicBezTo>
                    <a:pt x="734" y="794"/>
                    <a:pt x="904" y="851"/>
                    <a:pt x="1054" y="889"/>
                  </a:cubicBezTo>
                  <a:cubicBezTo>
                    <a:pt x="1205" y="945"/>
                    <a:pt x="1373" y="1020"/>
                    <a:pt x="1524" y="1095"/>
                  </a:cubicBezTo>
                  <a:cubicBezTo>
                    <a:pt x="1694" y="1152"/>
                    <a:pt x="1862" y="1227"/>
                    <a:pt x="2013" y="1227"/>
                  </a:cubicBezTo>
                  <a:cubicBezTo>
                    <a:pt x="2163" y="1227"/>
                    <a:pt x="2276" y="1095"/>
                    <a:pt x="2201" y="851"/>
                  </a:cubicBezTo>
                  <a:cubicBezTo>
                    <a:pt x="2126" y="606"/>
                    <a:pt x="1844" y="287"/>
                    <a:pt x="1355" y="99"/>
                  </a:cubicBezTo>
                  <a:cubicBezTo>
                    <a:pt x="1154" y="29"/>
                    <a:pt x="962"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3"/>
            <p:cNvSpPr/>
            <p:nvPr/>
          </p:nvSpPr>
          <p:spPr>
            <a:xfrm>
              <a:off x="4034556" y="2728533"/>
              <a:ext cx="43361" cy="17707"/>
            </a:xfrm>
            <a:custGeom>
              <a:avLst/>
              <a:gdLst/>
              <a:ahLst/>
              <a:cxnLst/>
              <a:rect l="l" t="t" r="r" b="b"/>
              <a:pathLst>
                <a:path w="2390" h="976" extrusionOk="0">
                  <a:moveTo>
                    <a:pt x="1358" y="1"/>
                  </a:moveTo>
                  <a:cubicBezTo>
                    <a:pt x="1279" y="1"/>
                    <a:pt x="1196" y="6"/>
                    <a:pt x="1110" y="19"/>
                  </a:cubicBezTo>
                  <a:cubicBezTo>
                    <a:pt x="603" y="75"/>
                    <a:pt x="245" y="338"/>
                    <a:pt x="132" y="546"/>
                  </a:cubicBezTo>
                  <a:cubicBezTo>
                    <a:pt x="1" y="772"/>
                    <a:pt x="76" y="922"/>
                    <a:pt x="227" y="960"/>
                  </a:cubicBezTo>
                  <a:cubicBezTo>
                    <a:pt x="265" y="971"/>
                    <a:pt x="308" y="975"/>
                    <a:pt x="355" y="975"/>
                  </a:cubicBezTo>
                  <a:cubicBezTo>
                    <a:pt x="466" y="975"/>
                    <a:pt x="596" y="949"/>
                    <a:pt x="716" y="922"/>
                  </a:cubicBezTo>
                  <a:cubicBezTo>
                    <a:pt x="904" y="903"/>
                    <a:pt x="1073" y="865"/>
                    <a:pt x="1223" y="847"/>
                  </a:cubicBezTo>
                  <a:cubicBezTo>
                    <a:pt x="1374" y="827"/>
                    <a:pt x="1562" y="809"/>
                    <a:pt x="1732" y="809"/>
                  </a:cubicBezTo>
                  <a:cubicBezTo>
                    <a:pt x="1920" y="790"/>
                    <a:pt x="2108" y="772"/>
                    <a:pt x="2221" y="696"/>
                  </a:cubicBezTo>
                  <a:cubicBezTo>
                    <a:pt x="2352" y="621"/>
                    <a:pt x="2390" y="451"/>
                    <a:pt x="2201" y="282"/>
                  </a:cubicBezTo>
                  <a:cubicBezTo>
                    <a:pt x="2061" y="141"/>
                    <a:pt x="1751"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3"/>
            <p:cNvSpPr/>
            <p:nvPr/>
          </p:nvSpPr>
          <p:spPr>
            <a:xfrm>
              <a:off x="4385093" y="2799181"/>
              <a:ext cx="33836" cy="54282"/>
            </a:xfrm>
            <a:custGeom>
              <a:avLst/>
              <a:gdLst/>
              <a:ahLst/>
              <a:cxnLst/>
              <a:rect l="l" t="t" r="r" b="b"/>
              <a:pathLst>
                <a:path w="1865" h="2992" extrusionOk="0">
                  <a:moveTo>
                    <a:pt x="1518" y="1"/>
                  </a:moveTo>
                  <a:cubicBezTo>
                    <a:pt x="1411" y="1"/>
                    <a:pt x="1306" y="51"/>
                    <a:pt x="1243" y="151"/>
                  </a:cubicBezTo>
                  <a:lnTo>
                    <a:pt x="1" y="2126"/>
                  </a:lnTo>
                  <a:lnTo>
                    <a:pt x="1356" y="2954"/>
                  </a:lnTo>
                  <a:cubicBezTo>
                    <a:pt x="1393" y="2973"/>
                    <a:pt x="1450" y="2991"/>
                    <a:pt x="1506" y="2991"/>
                  </a:cubicBezTo>
                  <a:cubicBezTo>
                    <a:pt x="1619" y="2991"/>
                    <a:pt x="1714" y="2936"/>
                    <a:pt x="1769" y="2841"/>
                  </a:cubicBezTo>
                  <a:cubicBezTo>
                    <a:pt x="1864" y="2690"/>
                    <a:pt x="1807" y="2502"/>
                    <a:pt x="1676" y="2427"/>
                  </a:cubicBezTo>
                  <a:lnTo>
                    <a:pt x="848" y="1920"/>
                  </a:lnTo>
                  <a:lnTo>
                    <a:pt x="1769" y="470"/>
                  </a:lnTo>
                  <a:cubicBezTo>
                    <a:pt x="1845" y="320"/>
                    <a:pt x="1807" y="132"/>
                    <a:pt x="1676" y="38"/>
                  </a:cubicBezTo>
                  <a:cubicBezTo>
                    <a:pt x="1626" y="13"/>
                    <a:pt x="1572" y="1"/>
                    <a:pt x="1518" y="1"/>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3"/>
            <p:cNvSpPr/>
            <p:nvPr/>
          </p:nvSpPr>
          <p:spPr>
            <a:xfrm>
              <a:off x="4131838" y="2859942"/>
              <a:ext cx="79555" cy="57512"/>
            </a:xfrm>
            <a:custGeom>
              <a:avLst/>
              <a:gdLst/>
              <a:ahLst/>
              <a:cxnLst/>
              <a:rect l="l" t="t" r="r" b="b"/>
              <a:pathLst>
                <a:path w="4385" h="3170" extrusionOk="0">
                  <a:moveTo>
                    <a:pt x="4139" y="1"/>
                  </a:moveTo>
                  <a:lnTo>
                    <a:pt x="0" y="678"/>
                  </a:lnTo>
                  <a:lnTo>
                    <a:pt x="339" y="2653"/>
                  </a:lnTo>
                  <a:cubicBezTo>
                    <a:pt x="390" y="2957"/>
                    <a:pt x="638" y="3170"/>
                    <a:pt x="933" y="3170"/>
                  </a:cubicBezTo>
                  <a:cubicBezTo>
                    <a:pt x="967" y="3170"/>
                    <a:pt x="1001" y="3167"/>
                    <a:pt x="1036" y="3161"/>
                  </a:cubicBezTo>
                  <a:lnTo>
                    <a:pt x="2127" y="2973"/>
                  </a:lnTo>
                  <a:cubicBezTo>
                    <a:pt x="3481" y="2765"/>
                    <a:pt x="4384" y="1486"/>
                    <a:pt x="4159" y="132"/>
                  </a:cubicBezTo>
                  <a:lnTo>
                    <a:pt x="41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3"/>
            <p:cNvSpPr/>
            <p:nvPr/>
          </p:nvSpPr>
          <p:spPr>
            <a:xfrm>
              <a:off x="3983684" y="2710408"/>
              <a:ext cx="263211" cy="142038"/>
            </a:xfrm>
            <a:custGeom>
              <a:avLst/>
              <a:gdLst/>
              <a:ahLst/>
              <a:cxnLst/>
              <a:rect l="l" t="t" r="r" b="b"/>
              <a:pathLst>
                <a:path w="14508" h="7829" extrusionOk="0">
                  <a:moveTo>
                    <a:pt x="3379" y="790"/>
                  </a:moveTo>
                  <a:cubicBezTo>
                    <a:pt x="4743" y="790"/>
                    <a:pt x="5854" y="1880"/>
                    <a:pt x="5908" y="3238"/>
                  </a:cubicBezTo>
                  <a:cubicBezTo>
                    <a:pt x="5928" y="3915"/>
                    <a:pt x="5683" y="4573"/>
                    <a:pt x="5231" y="5062"/>
                  </a:cubicBezTo>
                  <a:cubicBezTo>
                    <a:pt x="4762" y="5571"/>
                    <a:pt x="4140" y="5852"/>
                    <a:pt x="3445" y="5872"/>
                  </a:cubicBezTo>
                  <a:cubicBezTo>
                    <a:pt x="3411" y="5873"/>
                    <a:pt x="3378" y="5874"/>
                    <a:pt x="3344" y="5874"/>
                  </a:cubicBezTo>
                  <a:cubicBezTo>
                    <a:pt x="1996" y="5874"/>
                    <a:pt x="865" y="4785"/>
                    <a:pt x="829" y="3426"/>
                  </a:cubicBezTo>
                  <a:cubicBezTo>
                    <a:pt x="791" y="2729"/>
                    <a:pt x="1036" y="2090"/>
                    <a:pt x="1506" y="1601"/>
                  </a:cubicBezTo>
                  <a:cubicBezTo>
                    <a:pt x="1958" y="1093"/>
                    <a:pt x="2597" y="810"/>
                    <a:pt x="3275" y="792"/>
                  </a:cubicBezTo>
                  <a:cubicBezTo>
                    <a:pt x="3309" y="791"/>
                    <a:pt x="3344" y="790"/>
                    <a:pt x="3379" y="790"/>
                  </a:cubicBezTo>
                  <a:close/>
                  <a:moveTo>
                    <a:pt x="11026" y="1959"/>
                  </a:moveTo>
                  <a:cubicBezTo>
                    <a:pt x="11176" y="1959"/>
                    <a:pt x="11327" y="1959"/>
                    <a:pt x="11477" y="1977"/>
                  </a:cubicBezTo>
                  <a:cubicBezTo>
                    <a:pt x="11986" y="2052"/>
                    <a:pt x="12456" y="2278"/>
                    <a:pt x="12851" y="2636"/>
                  </a:cubicBezTo>
                  <a:cubicBezTo>
                    <a:pt x="13341" y="3106"/>
                    <a:pt x="13642" y="3745"/>
                    <a:pt x="13660" y="4423"/>
                  </a:cubicBezTo>
                  <a:cubicBezTo>
                    <a:pt x="13697" y="5815"/>
                    <a:pt x="12606" y="7001"/>
                    <a:pt x="11196" y="7057"/>
                  </a:cubicBezTo>
                  <a:cubicBezTo>
                    <a:pt x="11173" y="7057"/>
                    <a:pt x="11149" y="7057"/>
                    <a:pt x="11126" y="7057"/>
                  </a:cubicBezTo>
                  <a:cubicBezTo>
                    <a:pt x="9764" y="7057"/>
                    <a:pt x="8617" y="5979"/>
                    <a:pt x="8562" y="4593"/>
                  </a:cubicBezTo>
                  <a:cubicBezTo>
                    <a:pt x="8542" y="3915"/>
                    <a:pt x="8788" y="3256"/>
                    <a:pt x="9257" y="2767"/>
                  </a:cubicBezTo>
                  <a:cubicBezTo>
                    <a:pt x="9709" y="2278"/>
                    <a:pt x="10348" y="1977"/>
                    <a:pt x="11026" y="1959"/>
                  </a:cubicBezTo>
                  <a:close/>
                  <a:moveTo>
                    <a:pt x="3362" y="0"/>
                  </a:moveTo>
                  <a:cubicBezTo>
                    <a:pt x="3327" y="0"/>
                    <a:pt x="3292" y="1"/>
                    <a:pt x="3256" y="2"/>
                  </a:cubicBezTo>
                  <a:cubicBezTo>
                    <a:pt x="2353" y="40"/>
                    <a:pt x="1544" y="416"/>
                    <a:pt x="924" y="1056"/>
                  </a:cubicBezTo>
                  <a:cubicBezTo>
                    <a:pt x="321" y="1713"/>
                    <a:pt x="1" y="2561"/>
                    <a:pt x="39" y="3444"/>
                  </a:cubicBezTo>
                  <a:cubicBezTo>
                    <a:pt x="96" y="5082"/>
                    <a:pt x="1318" y="6399"/>
                    <a:pt x="2898" y="6625"/>
                  </a:cubicBezTo>
                  <a:cubicBezTo>
                    <a:pt x="3086" y="6643"/>
                    <a:pt x="3275" y="6662"/>
                    <a:pt x="3482" y="6662"/>
                  </a:cubicBezTo>
                  <a:cubicBezTo>
                    <a:pt x="4366" y="6625"/>
                    <a:pt x="5194" y="6248"/>
                    <a:pt x="5796" y="5589"/>
                  </a:cubicBezTo>
                  <a:cubicBezTo>
                    <a:pt x="6154" y="5213"/>
                    <a:pt x="6380" y="4781"/>
                    <a:pt x="6530" y="4292"/>
                  </a:cubicBezTo>
                  <a:lnTo>
                    <a:pt x="7809" y="4385"/>
                  </a:lnTo>
                  <a:cubicBezTo>
                    <a:pt x="7809" y="4460"/>
                    <a:pt x="7790" y="4535"/>
                    <a:pt x="7790" y="4611"/>
                  </a:cubicBezTo>
                  <a:cubicBezTo>
                    <a:pt x="7847" y="6248"/>
                    <a:pt x="9069" y="7565"/>
                    <a:pt x="10631" y="7791"/>
                  </a:cubicBezTo>
                  <a:cubicBezTo>
                    <a:pt x="10838" y="7829"/>
                    <a:pt x="11026" y="7829"/>
                    <a:pt x="11233" y="7829"/>
                  </a:cubicBezTo>
                  <a:cubicBezTo>
                    <a:pt x="13058" y="7771"/>
                    <a:pt x="14507" y="6229"/>
                    <a:pt x="14432" y="4385"/>
                  </a:cubicBezTo>
                  <a:cubicBezTo>
                    <a:pt x="14412" y="3501"/>
                    <a:pt x="14036" y="2674"/>
                    <a:pt x="13378" y="2072"/>
                  </a:cubicBezTo>
                  <a:cubicBezTo>
                    <a:pt x="12772" y="1501"/>
                    <a:pt x="11980" y="1184"/>
                    <a:pt x="11131" y="1184"/>
                  </a:cubicBezTo>
                  <a:cubicBezTo>
                    <a:pt x="11083" y="1184"/>
                    <a:pt x="11036" y="1185"/>
                    <a:pt x="10988" y="1187"/>
                  </a:cubicBezTo>
                  <a:cubicBezTo>
                    <a:pt x="10105" y="1206"/>
                    <a:pt x="9295" y="1582"/>
                    <a:pt x="8675" y="2240"/>
                  </a:cubicBezTo>
                  <a:cubicBezTo>
                    <a:pt x="8299" y="2636"/>
                    <a:pt x="8053" y="3125"/>
                    <a:pt x="7922" y="3632"/>
                  </a:cubicBezTo>
                  <a:cubicBezTo>
                    <a:pt x="7903" y="3632"/>
                    <a:pt x="7885" y="3614"/>
                    <a:pt x="7865" y="3614"/>
                  </a:cubicBezTo>
                  <a:lnTo>
                    <a:pt x="6661" y="3520"/>
                  </a:lnTo>
                  <a:cubicBezTo>
                    <a:pt x="6681" y="3426"/>
                    <a:pt x="6699" y="3313"/>
                    <a:pt x="6681" y="3219"/>
                  </a:cubicBezTo>
                  <a:cubicBezTo>
                    <a:pt x="6624" y="1410"/>
                    <a:pt x="5140" y="0"/>
                    <a:pt x="3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6" name="Google Shape;836;p43"/>
          <p:cNvSpPr/>
          <p:nvPr/>
        </p:nvSpPr>
        <p:spPr>
          <a:xfrm>
            <a:off x="5756936" y="4269600"/>
            <a:ext cx="1577400" cy="2604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3"/>
          <p:cNvSpPr/>
          <p:nvPr/>
        </p:nvSpPr>
        <p:spPr>
          <a:xfrm>
            <a:off x="5756926" y="3678826"/>
            <a:ext cx="302400" cy="78000"/>
          </a:xfrm>
          <a:prstGeom prst="roundRect">
            <a:avLst>
              <a:gd name="adj" fmla="val 50000"/>
            </a:avLst>
          </a:prstGeom>
          <a:solidFill>
            <a:schemeClr val="lt1"/>
          </a:solidFill>
          <a:ln>
            <a:noFill/>
          </a:ln>
          <a:effectLst>
            <a:outerShdw blurRad="57150" dist="19050"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3"/>
          <p:cNvSpPr txBox="1">
            <a:spLocks noGrp="1"/>
          </p:cNvSpPr>
          <p:nvPr>
            <p:ph type="title" idx="2"/>
          </p:nvPr>
        </p:nvSpPr>
        <p:spPr>
          <a:xfrm>
            <a:off x="5610925" y="4336414"/>
            <a:ext cx="1909500" cy="13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Kelly</a:t>
            </a:r>
            <a:endParaRPr sz="1400"/>
          </a:p>
        </p:txBody>
      </p:sp>
      <p:grpSp>
        <p:nvGrpSpPr>
          <p:cNvPr id="839" name="Google Shape;839;p43"/>
          <p:cNvGrpSpPr/>
          <p:nvPr/>
        </p:nvGrpSpPr>
        <p:grpSpPr>
          <a:xfrm>
            <a:off x="4819472" y="1056739"/>
            <a:ext cx="1577344" cy="940269"/>
            <a:chOff x="1049150" y="1694863"/>
            <a:chExt cx="1952400" cy="1133400"/>
          </a:xfrm>
        </p:grpSpPr>
        <p:sp>
          <p:nvSpPr>
            <p:cNvPr id="840" name="Google Shape;840;p43"/>
            <p:cNvSpPr/>
            <p:nvPr/>
          </p:nvSpPr>
          <p:spPr>
            <a:xfrm>
              <a:off x="1049150" y="1694863"/>
              <a:ext cx="1952400" cy="1133400"/>
            </a:xfrm>
            <a:prstGeom prst="roundRect">
              <a:avLst>
                <a:gd name="adj" fmla="val 8547"/>
              </a:avLst>
            </a:prstGeom>
            <a:solidFill>
              <a:schemeClr val="accent6"/>
            </a:solidFill>
            <a:ln>
              <a:noFill/>
            </a:ln>
            <a:effectLst>
              <a:reflection stA="8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43"/>
            <p:cNvGrpSpPr/>
            <p:nvPr/>
          </p:nvGrpSpPr>
          <p:grpSpPr>
            <a:xfrm>
              <a:off x="1115247" y="1763750"/>
              <a:ext cx="1750805" cy="94001"/>
              <a:chOff x="3569131" y="3296864"/>
              <a:chExt cx="2721600" cy="146100"/>
            </a:xfrm>
          </p:grpSpPr>
          <p:sp>
            <p:nvSpPr>
              <p:cNvPr id="842" name="Google Shape;842;p43"/>
              <p:cNvSpPr/>
              <p:nvPr/>
            </p:nvSpPr>
            <p:spPr>
              <a:xfrm>
                <a:off x="3569131" y="3296864"/>
                <a:ext cx="2721600" cy="146100"/>
              </a:xfrm>
              <a:prstGeom prst="roundRect">
                <a:avLst>
                  <a:gd name="adj" fmla="val 50000"/>
                </a:avLst>
              </a:prstGeom>
              <a:solidFill>
                <a:schemeClr val="accent6"/>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3" name="Google Shape;843;p43"/>
              <p:cNvGrpSpPr/>
              <p:nvPr/>
            </p:nvGrpSpPr>
            <p:grpSpPr>
              <a:xfrm rot="10800000" flipH="1">
                <a:off x="3595847" y="3322949"/>
                <a:ext cx="429322" cy="93999"/>
                <a:chOff x="5795037" y="809024"/>
                <a:chExt cx="431653" cy="94500"/>
              </a:xfrm>
            </p:grpSpPr>
            <p:sp>
              <p:nvSpPr>
                <p:cNvPr id="844" name="Google Shape;844;p43"/>
                <p:cNvSpPr/>
                <p:nvPr/>
              </p:nvSpPr>
              <p:spPr>
                <a:xfrm>
                  <a:off x="5795037" y="809024"/>
                  <a:ext cx="94500" cy="94500"/>
                </a:xfrm>
                <a:prstGeom prst="ellipse">
                  <a:avLst/>
                </a:prstGeom>
                <a:solidFill>
                  <a:srgbClr val="81EEEB"/>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3"/>
                <p:cNvSpPr/>
                <p:nvPr/>
              </p:nvSpPr>
              <p:spPr>
                <a:xfrm>
                  <a:off x="5963614" y="809024"/>
                  <a:ext cx="94500" cy="94500"/>
                </a:xfrm>
                <a:prstGeom prst="ellipse">
                  <a:avLst/>
                </a:prstGeom>
                <a:solidFill>
                  <a:srgbClr val="A1C3FF"/>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3"/>
                <p:cNvSpPr/>
                <p:nvPr/>
              </p:nvSpPr>
              <p:spPr>
                <a:xfrm>
                  <a:off x="6132190" y="809024"/>
                  <a:ext cx="94500" cy="94500"/>
                </a:xfrm>
                <a:prstGeom prst="ellipse">
                  <a:avLst/>
                </a:prstGeom>
                <a:solidFill>
                  <a:srgbClr val="FFC3D0"/>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47" name="Google Shape;847;p43"/>
          <p:cNvGrpSpPr/>
          <p:nvPr/>
        </p:nvGrpSpPr>
        <p:grpSpPr>
          <a:xfrm flipH="1">
            <a:off x="5251990" y="1239138"/>
            <a:ext cx="688761" cy="711497"/>
            <a:chOff x="3788123" y="2453994"/>
            <a:chExt cx="882687" cy="887929"/>
          </a:xfrm>
        </p:grpSpPr>
        <p:sp>
          <p:nvSpPr>
            <p:cNvPr id="848" name="Google Shape;848;p43"/>
            <p:cNvSpPr/>
            <p:nvPr/>
          </p:nvSpPr>
          <p:spPr>
            <a:xfrm>
              <a:off x="3874138" y="3148033"/>
              <a:ext cx="720910" cy="193889"/>
            </a:xfrm>
            <a:custGeom>
              <a:avLst/>
              <a:gdLst/>
              <a:ahLst/>
              <a:cxnLst/>
              <a:rect l="l" t="t" r="r" b="b"/>
              <a:pathLst>
                <a:path w="39736" h="10687" extrusionOk="0">
                  <a:moveTo>
                    <a:pt x="0" y="0"/>
                  </a:moveTo>
                  <a:lnTo>
                    <a:pt x="0" y="791"/>
                  </a:lnTo>
                  <a:cubicBezTo>
                    <a:pt x="4440" y="6791"/>
                    <a:pt x="11552" y="10687"/>
                    <a:pt x="19585" y="10687"/>
                  </a:cubicBezTo>
                  <a:cubicBezTo>
                    <a:pt x="27958" y="10687"/>
                    <a:pt x="35351" y="6453"/>
                    <a:pt x="39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3"/>
            <p:cNvSpPr/>
            <p:nvPr/>
          </p:nvSpPr>
          <p:spPr>
            <a:xfrm>
              <a:off x="3788123" y="2458856"/>
              <a:ext cx="882687" cy="703512"/>
            </a:xfrm>
            <a:custGeom>
              <a:avLst/>
              <a:gdLst/>
              <a:ahLst/>
              <a:cxnLst/>
              <a:rect l="l" t="t" r="r" b="b"/>
              <a:pathLst>
                <a:path w="48653" h="38777" extrusionOk="0">
                  <a:moveTo>
                    <a:pt x="24326" y="1"/>
                  </a:moveTo>
                  <a:cubicBezTo>
                    <a:pt x="10893" y="1"/>
                    <a:pt x="0" y="10895"/>
                    <a:pt x="0" y="24346"/>
                  </a:cubicBezTo>
                  <a:cubicBezTo>
                    <a:pt x="0" y="29746"/>
                    <a:pt x="1769" y="34731"/>
                    <a:pt x="4741" y="38777"/>
                  </a:cubicBezTo>
                  <a:lnTo>
                    <a:pt x="4741" y="37986"/>
                  </a:lnTo>
                  <a:lnTo>
                    <a:pt x="44476" y="37986"/>
                  </a:lnTo>
                  <a:cubicBezTo>
                    <a:pt x="47110" y="34091"/>
                    <a:pt x="48653" y="29407"/>
                    <a:pt x="48653" y="24346"/>
                  </a:cubicBezTo>
                  <a:cubicBezTo>
                    <a:pt x="48653" y="10895"/>
                    <a:pt x="37759" y="1"/>
                    <a:pt x="24326" y="1"/>
                  </a:cubicBezTo>
                  <a:close/>
                </a:path>
              </a:pathLst>
            </a:custGeom>
            <a:solidFill>
              <a:schemeClr val="accent4"/>
            </a:solidFill>
            <a:ln w="9525" cap="flat" cmpd="sng">
              <a:solidFill>
                <a:schemeClr val="accent6"/>
              </a:solidFill>
              <a:prstDash val="solid"/>
              <a:round/>
              <a:headEnd type="none" w="sm" len="sm"/>
              <a:tailEnd type="none" w="sm" len="sm"/>
            </a:ln>
            <a:effectLst>
              <a:outerShdw blurRad="57150" dist="19050" dir="540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3"/>
            <p:cNvSpPr/>
            <p:nvPr/>
          </p:nvSpPr>
          <p:spPr>
            <a:xfrm>
              <a:off x="3902132" y="2453994"/>
              <a:ext cx="748197" cy="601533"/>
            </a:xfrm>
            <a:custGeom>
              <a:avLst/>
              <a:gdLst/>
              <a:ahLst/>
              <a:cxnLst/>
              <a:rect l="l" t="t" r="r" b="b"/>
              <a:pathLst>
                <a:path w="41240" h="33156" extrusionOk="0">
                  <a:moveTo>
                    <a:pt x="18876" y="1"/>
                  </a:moveTo>
                  <a:cubicBezTo>
                    <a:pt x="17739" y="1"/>
                    <a:pt x="16611" y="113"/>
                    <a:pt x="15521" y="344"/>
                  </a:cubicBezTo>
                  <a:cubicBezTo>
                    <a:pt x="13283" y="815"/>
                    <a:pt x="11176" y="1811"/>
                    <a:pt x="9463" y="3336"/>
                  </a:cubicBezTo>
                  <a:cubicBezTo>
                    <a:pt x="8560" y="4126"/>
                    <a:pt x="7789" y="5067"/>
                    <a:pt x="7130" y="6083"/>
                  </a:cubicBezTo>
                  <a:cubicBezTo>
                    <a:pt x="6866" y="6497"/>
                    <a:pt x="5080" y="9374"/>
                    <a:pt x="5419" y="9770"/>
                  </a:cubicBezTo>
                  <a:cubicBezTo>
                    <a:pt x="5419" y="9770"/>
                    <a:pt x="5625" y="9996"/>
                    <a:pt x="6001" y="10353"/>
                  </a:cubicBezTo>
                  <a:cubicBezTo>
                    <a:pt x="5851" y="10749"/>
                    <a:pt x="5720" y="11143"/>
                    <a:pt x="5662" y="11557"/>
                  </a:cubicBezTo>
                  <a:cubicBezTo>
                    <a:pt x="5512" y="12799"/>
                    <a:pt x="5813" y="14097"/>
                    <a:pt x="5361" y="15264"/>
                  </a:cubicBezTo>
                  <a:cubicBezTo>
                    <a:pt x="4722" y="16900"/>
                    <a:pt x="2860" y="17634"/>
                    <a:pt x="1543" y="18781"/>
                  </a:cubicBezTo>
                  <a:cubicBezTo>
                    <a:pt x="1147" y="19140"/>
                    <a:pt x="790" y="19534"/>
                    <a:pt x="527" y="20005"/>
                  </a:cubicBezTo>
                  <a:cubicBezTo>
                    <a:pt x="0" y="20983"/>
                    <a:pt x="0" y="22187"/>
                    <a:pt x="301" y="23279"/>
                  </a:cubicBezTo>
                  <a:cubicBezTo>
                    <a:pt x="658" y="24614"/>
                    <a:pt x="1505" y="25855"/>
                    <a:pt x="2690" y="26608"/>
                  </a:cubicBezTo>
                  <a:cubicBezTo>
                    <a:pt x="4724" y="27886"/>
                    <a:pt x="7946" y="28096"/>
                    <a:pt x="10362" y="28096"/>
                  </a:cubicBezTo>
                  <a:cubicBezTo>
                    <a:pt x="10472" y="28096"/>
                    <a:pt x="10580" y="28096"/>
                    <a:pt x="10686" y="28095"/>
                  </a:cubicBezTo>
                  <a:cubicBezTo>
                    <a:pt x="11138" y="28095"/>
                    <a:pt x="11608" y="28075"/>
                    <a:pt x="11984" y="27832"/>
                  </a:cubicBezTo>
                  <a:cubicBezTo>
                    <a:pt x="12511" y="27473"/>
                    <a:pt x="12681" y="26796"/>
                    <a:pt x="12699" y="26156"/>
                  </a:cubicBezTo>
                  <a:cubicBezTo>
                    <a:pt x="12756" y="24558"/>
                    <a:pt x="12192" y="22958"/>
                    <a:pt x="11457" y="21548"/>
                  </a:cubicBezTo>
                  <a:cubicBezTo>
                    <a:pt x="11439" y="21491"/>
                    <a:pt x="11401" y="21453"/>
                    <a:pt x="11364" y="21415"/>
                  </a:cubicBezTo>
                  <a:cubicBezTo>
                    <a:pt x="11329" y="21395"/>
                    <a:pt x="11295" y="21387"/>
                    <a:pt x="11260" y="21387"/>
                  </a:cubicBezTo>
                  <a:cubicBezTo>
                    <a:pt x="11201" y="21387"/>
                    <a:pt x="11141" y="21411"/>
                    <a:pt x="11081" y="21435"/>
                  </a:cubicBezTo>
                  <a:cubicBezTo>
                    <a:pt x="11061" y="21442"/>
                    <a:pt x="11043" y="21446"/>
                    <a:pt x="11027" y="21446"/>
                  </a:cubicBezTo>
                  <a:cubicBezTo>
                    <a:pt x="10375" y="21446"/>
                    <a:pt x="13222" y="15542"/>
                    <a:pt x="13095" y="13852"/>
                  </a:cubicBezTo>
                  <a:lnTo>
                    <a:pt x="13095" y="13852"/>
                  </a:lnTo>
                  <a:cubicBezTo>
                    <a:pt x="13540" y="13916"/>
                    <a:pt x="14004" y="13954"/>
                    <a:pt x="14485" y="13954"/>
                  </a:cubicBezTo>
                  <a:cubicBezTo>
                    <a:pt x="14714" y="13954"/>
                    <a:pt x="14946" y="13946"/>
                    <a:pt x="15182" y="13927"/>
                  </a:cubicBezTo>
                  <a:cubicBezTo>
                    <a:pt x="16412" y="14519"/>
                    <a:pt x="17569" y="14750"/>
                    <a:pt x="18627" y="14750"/>
                  </a:cubicBezTo>
                  <a:cubicBezTo>
                    <a:pt x="20094" y="14750"/>
                    <a:pt x="21372" y="14305"/>
                    <a:pt x="22389" y="13759"/>
                  </a:cubicBezTo>
                  <a:cubicBezTo>
                    <a:pt x="22444" y="15997"/>
                    <a:pt x="23216" y="18349"/>
                    <a:pt x="25379" y="19308"/>
                  </a:cubicBezTo>
                  <a:cubicBezTo>
                    <a:pt x="25617" y="18172"/>
                    <a:pt x="26758" y="17341"/>
                    <a:pt x="27903" y="17341"/>
                  </a:cubicBezTo>
                  <a:cubicBezTo>
                    <a:pt x="28028" y="17341"/>
                    <a:pt x="28153" y="17351"/>
                    <a:pt x="28277" y="17371"/>
                  </a:cubicBezTo>
                  <a:cubicBezTo>
                    <a:pt x="28427" y="17389"/>
                    <a:pt x="28578" y="17427"/>
                    <a:pt x="28710" y="17484"/>
                  </a:cubicBezTo>
                  <a:cubicBezTo>
                    <a:pt x="29764" y="17860"/>
                    <a:pt x="30572" y="18894"/>
                    <a:pt x="30667" y="20005"/>
                  </a:cubicBezTo>
                  <a:cubicBezTo>
                    <a:pt x="30722" y="20437"/>
                    <a:pt x="30647" y="20870"/>
                    <a:pt x="30516" y="21284"/>
                  </a:cubicBezTo>
                  <a:cubicBezTo>
                    <a:pt x="30271" y="22093"/>
                    <a:pt x="29706" y="22808"/>
                    <a:pt x="28991" y="23241"/>
                  </a:cubicBezTo>
                  <a:cubicBezTo>
                    <a:pt x="28346" y="23642"/>
                    <a:pt x="27595" y="23838"/>
                    <a:pt x="26840" y="23838"/>
                  </a:cubicBezTo>
                  <a:cubicBezTo>
                    <a:pt x="26319" y="23838"/>
                    <a:pt x="25796" y="23744"/>
                    <a:pt x="25304" y="23560"/>
                  </a:cubicBezTo>
                  <a:cubicBezTo>
                    <a:pt x="25220" y="23536"/>
                    <a:pt x="25129" y="23505"/>
                    <a:pt x="25044" y="23505"/>
                  </a:cubicBezTo>
                  <a:cubicBezTo>
                    <a:pt x="24996" y="23505"/>
                    <a:pt x="24950" y="23515"/>
                    <a:pt x="24910" y="23542"/>
                  </a:cubicBezTo>
                  <a:cubicBezTo>
                    <a:pt x="24834" y="23580"/>
                    <a:pt x="24797" y="23655"/>
                    <a:pt x="24759" y="23730"/>
                  </a:cubicBezTo>
                  <a:cubicBezTo>
                    <a:pt x="23686" y="25762"/>
                    <a:pt x="22896" y="28057"/>
                    <a:pt x="22971" y="30371"/>
                  </a:cubicBezTo>
                  <a:cubicBezTo>
                    <a:pt x="22991" y="31274"/>
                    <a:pt x="23254" y="32252"/>
                    <a:pt x="24007" y="32761"/>
                  </a:cubicBezTo>
                  <a:cubicBezTo>
                    <a:pt x="24533" y="33118"/>
                    <a:pt x="25211" y="33155"/>
                    <a:pt x="25850" y="33155"/>
                  </a:cubicBezTo>
                  <a:lnTo>
                    <a:pt x="25906" y="33155"/>
                  </a:lnTo>
                  <a:cubicBezTo>
                    <a:pt x="29405" y="33155"/>
                    <a:pt x="34317" y="32929"/>
                    <a:pt x="37345" y="31010"/>
                  </a:cubicBezTo>
                  <a:cubicBezTo>
                    <a:pt x="39058" y="29939"/>
                    <a:pt x="40280" y="28151"/>
                    <a:pt x="40807" y="26194"/>
                  </a:cubicBezTo>
                  <a:cubicBezTo>
                    <a:pt x="41240" y="24651"/>
                    <a:pt x="41220" y="22920"/>
                    <a:pt x="40468" y="21510"/>
                  </a:cubicBezTo>
                  <a:cubicBezTo>
                    <a:pt x="40092" y="20833"/>
                    <a:pt x="39584" y="20268"/>
                    <a:pt x="39020" y="19760"/>
                  </a:cubicBezTo>
                  <a:cubicBezTo>
                    <a:pt x="37119" y="18086"/>
                    <a:pt x="34447" y="17032"/>
                    <a:pt x="33526" y="14680"/>
                  </a:cubicBezTo>
                  <a:cubicBezTo>
                    <a:pt x="32867" y="13024"/>
                    <a:pt x="33301" y="11143"/>
                    <a:pt x="33075" y="9374"/>
                  </a:cubicBezTo>
                  <a:cubicBezTo>
                    <a:pt x="32792" y="7230"/>
                    <a:pt x="31513" y="5293"/>
                    <a:pt x="29876" y="3900"/>
                  </a:cubicBezTo>
                  <a:cubicBezTo>
                    <a:pt x="26908" y="1371"/>
                    <a:pt x="22838" y="1"/>
                    <a:pt x="18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3"/>
            <p:cNvSpPr/>
            <p:nvPr/>
          </p:nvSpPr>
          <p:spPr>
            <a:xfrm>
              <a:off x="4014418" y="2665994"/>
              <a:ext cx="445779" cy="574555"/>
            </a:xfrm>
            <a:custGeom>
              <a:avLst/>
              <a:gdLst/>
              <a:ahLst/>
              <a:cxnLst/>
              <a:rect l="l" t="t" r="r" b="b"/>
              <a:pathLst>
                <a:path w="24571" h="31669" extrusionOk="0">
                  <a:moveTo>
                    <a:pt x="15332" y="1"/>
                  </a:moveTo>
                  <a:cubicBezTo>
                    <a:pt x="15164" y="1"/>
                    <a:pt x="14989" y="49"/>
                    <a:pt x="14825" y="155"/>
                  </a:cubicBezTo>
                  <a:cubicBezTo>
                    <a:pt x="12453" y="1705"/>
                    <a:pt x="10229" y="2271"/>
                    <a:pt x="8246" y="2271"/>
                  </a:cubicBezTo>
                  <a:cubicBezTo>
                    <a:pt x="5558" y="2271"/>
                    <a:pt x="3311" y="1232"/>
                    <a:pt x="1731" y="192"/>
                  </a:cubicBezTo>
                  <a:lnTo>
                    <a:pt x="697" y="8922"/>
                  </a:lnTo>
                  <a:lnTo>
                    <a:pt x="602" y="9768"/>
                  </a:lnTo>
                  <a:cubicBezTo>
                    <a:pt x="0" y="14717"/>
                    <a:pt x="3256" y="19250"/>
                    <a:pt x="8015" y="20361"/>
                  </a:cubicBezTo>
                  <a:lnTo>
                    <a:pt x="8128" y="25967"/>
                  </a:lnTo>
                  <a:cubicBezTo>
                    <a:pt x="8202" y="29138"/>
                    <a:pt x="10798" y="31669"/>
                    <a:pt x="13954" y="31669"/>
                  </a:cubicBezTo>
                  <a:cubicBezTo>
                    <a:pt x="14000" y="31669"/>
                    <a:pt x="14046" y="31668"/>
                    <a:pt x="14092" y="31667"/>
                  </a:cubicBezTo>
                  <a:cubicBezTo>
                    <a:pt x="17328" y="31612"/>
                    <a:pt x="19887" y="28920"/>
                    <a:pt x="19812" y="25704"/>
                  </a:cubicBezTo>
                  <a:lnTo>
                    <a:pt x="19717" y="21470"/>
                  </a:lnTo>
                  <a:lnTo>
                    <a:pt x="19661" y="21470"/>
                  </a:lnTo>
                  <a:cubicBezTo>
                    <a:pt x="19022" y="21470"/>
                    <a:pt x="18344" y="21433"/>
                    <a:pt x="17818" y="21076"/>
                  </a:cubicBezTo>
                  <a:cubicBezTo>
                    <a:pt x="17065" y="20567"/>
                    <a:pt x="16802" y="19589"/>
                    <a:pt x="16782" y="18686"/>
                  </a:cubicBezTo>
                  <a:cubicBezTo>
                    <a:pt x="16707" y="16372"/>
                    <a:pt x="17497" y="14077"/>
                    <a:pt x="18570" y="12045"/>
                  </a:cubicBezTo>
                  <a:cubicBezTo>
                    <a:pt x="18608" y="11970"/>
                    <a:pt x="18645" y="11895"/>
                    <a:pt x="18721" y="11857"/>
                  </a:cubicBezTo>
                  <a:cubicBezTo>
                    <a:pt x="18761" y="11830"/>
                    <a:pt x="18807" y="11820"/>
                    <a:pt x="18855" y="11820"/>
                  </a:cubicBezTo>
                  <a:cubicBezTo>
                    <a:pt x="18940" y="11820"/>
                    <a:pt x="19031" y="11851"/>
                    <a:pt x="19115" y="11875"/>
                  </a:cubicBezTo>
                  <a:cubicBezTo>
                    <a:pt x="19607" y="12059"/>
                    <a:pt x="20130" y="12153"/>
                    <a:pt x="20651" y="12153"/>
                  </a:cubicBezTo>
                  <a:cubicBezTo>
                    <a:pt x="21406" y="12153"/>
                    <a:pt x="22157" y="11957"/>
                    <a:pt x="22802" y="11556"/>
                  </a:cubicBezTo>
                  <a:cubicBezTo>
                    <a:pt x="23517" y="11123"/>
                    <a:pt x="24082" y="10408"/>
                    <a:pt x="24327" y="9599"/>
                  </a:cubicBezTo>
                  <a:cubicBezTo>
                    <a:pt x="24365" y="9505"/>
                    <a:pt x="24383" y="9392"/>
                    <a:pt x="24383" y="9279"/>
                  </a:cubicBezTo>
                  <a:cubicBezTo>
                    <a:pt x="24571" y="7811"/>
                    <a:pt x="23781" y="6439"/>
                    <a:pt x="22521" y="5799"/>
                  </a:cubicBezTo>
                  <a:cubicBezTo>
                    <a:pt x="22389" y="5742"/>
                    <a:pt x="22238" y="5704"/>
                    <a:pt x="22088" y="5686"/>
                  </a:cubicBezTo>
                  <a:cubicBezTo>
                    <a:pt x="21964" y="5666"/>
                    <a:pt x="21839" y="5656"/>
                    <a:pt x="21714" y="5656"/>
                  </a:cubicBezTo>
                  <a:cubicBezTo>
                    <a:pt x="20569" y="5656"/>
                    <a:pt x="19428" y="6487"/>
                    <a:pt x="19190" y="7623"/>
                  </a:cubicBezTo>
                  <a:cubicBezTo>
                    <a:pt x="16669" y="6494"/>
                    <a:pt x="16030" y="3466"/>
                    <a:pt x="16218" y="983"/>
                  </a:cubicBezTo>
                  <a:cubicBezTo>
                    <a:pt x="16260" y="408"/>
                    <a:pt x="15823" y="1"/>
                    <a:pt x="15332" y="1"/>
                  </a:cubicBezTo>
                  <a:close/>
                </a:path>
              </a:pathLst>
            </a:custGeom>
            <a:solidFill>
              <a:srgbClr val="FFB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3"/>
            <p:cNvSpPr/>
            <p:nvPr/>
          </p:nvSpPr>
          <p:spPr>
            <a:xfrm>
              <a:off x="4025340" y="2827865"/>
              <a:ext cx="1724" cy="15349"/>
            </a:xfrm>
            <a:custGeom>
              <a:avLst/>
              <a:gdLst/>
              <a:ahLst/>
              <a:cxnLst/>
              <a:rect l="l" t="t" r="r" b="b"/>
              <a:pathLst>
                <a:path w="95" h="846" extrusionOk="0">
                  <a:moveTo>
                    <a:pt x="95" y="0"/>
                  </a:moveTo>
                  <a:lnTo>
                    <a:pt x="0" y="846"/>
                  </a:lnTo>
                  <a:lnTo>
                    <a:pt x="95" y="38"/>
                  </a:lnTo>
                  <a:lnTo>
                    <a:pt x="95" y="0"/>
                  </a:ln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3"/>
            <p:cNvSpPr/>
            <p:nvPr/>
          </p:nvSpPr>
          <p:spPr>
            <a:xfrm>
              <a:off x="4054804" y="2963846"/>
              <a:ext cx="105027" cy="71881"/>
            </a:xfrm>
            <a:custGeom>
              <a:avLst/>
              <a:gdLst/>
              <a:ahLst/>
              <a:cxnLst/>
              <a:rect l="l" t="t" r="r" b="b"/>
              <a:pathLst>
                <a:path w="5789" h="3962" extrusionOk="0">
                  <a:moveTo>
                    <a:pt x="1" y="1"/>
                  </a:moveTo>
                  <a:cubicBezTo>
                    <a:pt x="1338" y="1944"/>
                    <a:pt x="3370" y="3386"/>
                    <a:pt x="5789" y="3962"/>
                  </a:cubicBezTo>
                  <a:lnTo>
                    <a:pt x="5789" y="3944"/>
                  </a:lnTo>
                  <a:cubicBezTo>
                    <a:pt x="3370" y="3386"/>
                    <a:pt x="1338" y="1944"/>
                    <a:pt x="1" y="1"/>
                  </a:cubicBezTo>
                  <a:close/>
                </a:path>
              </a:pathLst>
            </a:custGeom>
            <a:solidFill>
              <a:srgbClr val="A0B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3"/>
            <p:cNvSpPr/>
            <p:nvPr/>
          </p:nvSpPr>
          <p:spPr>
            <a:xfrm>
              <a:off x="4020550" y="2847659"/>
              <a:ext cx="33473" cy="115023"/>
            </a:xfrm>
            <a:custGeom>
              <a:avLst/>
              <a:gdLst/>
              <a:ahLst/>
              <a:cxnLst/>
              <a:rect l="l" t="t" r="r" b="b"/>
              <a:pathLst>
                <a:path w="1845" h="6340" extrusionOk="0">
                  <a:moveTo>
                    <a:pt x="227" y="0"/>
                  </a:moveTo>
                  <a:cubicBezTo>
                    <a:pt x="1" y="2333"/>
                    <a:pt x="640" y="4534"/>
                    <a:pt x="1845" y="6340"/>
                  </a:cubicBezTo>
                  <a:lnTo>
                    <a:pt x="1845" y="6340"/>
                  </a:lnTo>
                  <a:cubicBezTo>
                    <a:pt x="640" y="4534"/>
                    <a:pt x="1" y="2333"/>
                    <a:pt x="227" y="0"/>
                  </a:cubicBez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3"/>
            <p:cNvSpPr/>
            <p:nvPr/>
          </p:nvSpPr>
          <p:spPr>
            <a:xfrm>
              <a:off x="4318890" y="2952434"/>
              <a:ext cx="7874" cy="41655"/>
            </a:xfrm>
            <a:custGeom>
              <a:avLst/>
              <a:gdLst/>
              <a:ahLst/>
              <a:cxnLst/>
              <a:rect l="l" t="t" r="r" b="b"/>
              <a:pathLst>
                <a:path w="434" h="2296" extrusionOk="0">
                  <a:moveTo>
                    <a:pt x="321" y="0"/>
                  </a:moveTo>
                  <a:cubicBezTo>
                    <a:pt x="133" y="753"/>
                    <a:pt x="20" y="1525"/>
                    <a:pt x="0" y="2296"/>
                  </a:cubicBezTo>
                  <a:cubicBezTo>
                    <a:pt x="113" y="2165"/>
                    <a:pt x="263" y="1543"/>
                    <a:pt x="339" y="979"/>
                  </a:cubicBezTo>
                  <a:cubicBezTo>
                    <a:pt x="414" y="471"/>
                    <a:pt x="434" y="0"/>
                    <a:pt x="339" y="0"/>
                  </a:cubicBezTo>
                  <a:close/>
                </a:path>
              </a:pathLst>
            </a:custGeom>
            <a:solidFill>
              <a:srgbClr val="87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3"/>
            <p:cNvSpPr/>
            <p:nvPr/>
          </p:nvSpPr>
          <p:spPr>
            <a:xfrm>
              <a:off x="4016468" y="2828536"/>
              <a:ext cx="308241" cy="284003"/>
            </a:xfrm>
            <a:custGeom>
              <a:avLst/>
              <a:gdLst/>
              <a:ahLst/>
              <a:cxnLst/>
              <a:rect l="l" t="t" r="r" b="b"/>
              <a:pathLst>
                <a:path w="16990" h="15654" extrusionOk="0">
                  <a:moveTo>
                    <a:pt x="584" y="1"/>
                  </a:moveTo>
                  <a:lnTo>
                    <a:pt x="489" y="809"/>
                  </a:lnTo>
                  <a:cubicBezTo>
                    <a:pt x="471" y="809"/>
                    <a:pt x="471" y="809"/>
                    <a:pt x="471" y="829"/>
                  </a:cubicBezTo>
                  <a:lnTo>
                    <a:pt x="471" y="847"/>
                  </a:lnTo>
                  <a:lnTo>
                    <a:pt x="471" y="866"/>
                  </a:lnTo>
                  <a:lnTo>
                    <a:pt x="471" y="884"/>
                  </a:lnTo>
                  <a:lnTo>
                    <a:pt x="471" y="904"/>
                  </a:lnTo>
                  <a:lnTo>
                    <a:pt x="471" y="922"/>
                  </a:lnTo>
                  <a:lnTo>
                    <a:pt x="471" y="941"/>
                  </a:lnTo>
                  <a:lnTo>
                    <a:pt x="471" y="959"/>
                  </a:lnTo>
                  <a:cubicBezTo>
                    <a:pt x="471" y="979"/>
                    <a:pt x="471" y="979"/>
                    <a:pt x="452" y="979"/>
                  </a:cubicBezTo>
                  <a:lnTo>
                    <a:pt x="452" y="997"/>
                  </a:lnTo>
                  <a:lnTo>
                    <a:pt x="452" y="1017"/>
                  </a:lnTo>
                  <a:lnTo>
                    <a:pt x="452" y="1035"/>
                  </a:lnTo>
                  <a:lnTo>
                    <a:pt x="452" y="1054"/>
                  </a:lnTo>
                  <a:cubicBezTo>
                    <a:pt x="226" y="3387"/>
                    <a:pt x="865" y="5588"/>
                    <a:pt x="2070" y="7394"/>
                  </a:cubicBezTo>
                  <a:cubicBezTo>
                    <a:pt x="3406" y="9370"/>
                    <a:pt x="5456" y="10837"/>
                    <a:pt x="7902" y="11402"/>
                  </a:cubicBezTo>
                  <a:lnTo>
                    <a:pt x="7902" y="11420"/>
                  </a:lnTo>
                  <a:cubicBezTo>
                    <a:pt x="7959" y="11420"/>
                    <a:pt x="8015" y="11440"/>
                    <a:pt x="8072" y="11458"/>
                  </a:cubicBezTo>
                  <a:lnTo>
                    <a:pt x="8015" y="11458"/>
                  </a:lnTo>
                  <a:lnTo>
                    <a:pt x="8110" y="15654"/>
                  </a:lnTo>
                  <a:lnTo>
                    <a:pt x="16368" y="9388"/>
                  </a:lnTo>
                  <a:cubicBezTo>
                    <a:pt x="16463" y="9313"/>
                    <a:pt x="16556" y="9219"/>
                    <a:pt x="16651" y="9144"/>
                  </a:cubicBezTo>
                  <a:cubicBezTo>
                    <a:pt x="16651" y="9125"/>
                    <a:pt x="16669" y="9125"/>
                    <a:pt x="16669" y="9125"/>
                  </a:cubicBezTo>
                  <a:cubicBezTo>
                    <a:pt x="16689" y="8354"/>
                    <a:pt x="16802" y="7582"/>
                    <a:pt x="16990" y="6829"/>
                  </a:cubicBezTo>
                  <a:lnTo>
                    <a:pt x="16990" y="6829"/>
                  </a:lnTo>
                  <a:lnTo>
                    <a:pt x="16932" y="6887"/>
                  </a:lnTo>
                  <a:cubicBezTo>
                    <a:pt x="15334" y="8974"/>
                    <a:pt x="12718" y="10178"/>
                    <a:pt x="9821" y="10178"/>
                  </a:cubicBezTo>
                  <a:cubicBezTo>
                    <a:pt x="9407" y="10178"/>
                    <a:pt x="8975" y="10160"/>
                    <a:pt x="8541" y="10103"/>
                  </a:cubicBezTo>
                  <a:cubicBezTo>
                    <a:pt x="3557" y="9501"/>
                    <a:pt x="0" y="4986"/>
                    <a:pt x="584" y="1"/>
                  </a:cubicBezTo>
                  <a:close/>
                </a:path>
              </a:pathLst>
            </a:custGeom>
            <a:solidFill>
              <a:srgbClr val="FDA6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3"/>
            <p:cNvSpPr/>
            <p:nvPr/>
          </p:nvSpPr>
          <p:spPr>
            <a:xfrm>
              <a:off x="4161864" y="2782036"/>
              <a:ext cx="21862" cy="20301"/>
            </a:xfrm>
            <a:custGeom>
              <a:avLst/>
              <a:gdLst/>
              <a:ahLst/>
              <a:cxnLst/>
              <a:rect l="l" t="t" r="r" b="b"/>
              <a:pathLst>
                <a:path w="1205" h="1119" extrusionOk="0">
                  <a:moveTo>
                    <a:pt x="608" y="1"/>
                  </a:moveTo>
                  <a:cubicBezTo>
                    <a:pt x="319" y="1"/>
                    <a:pt x="73" y="215"/>
                    <a:pt x="38" y="494"/>
                  </a:cubicBezTo>
                  <a:cubicBezTo>
                    <a:pt x="1" y="795"/>
                    <a:pt x="226" y="1077"/>
                    <a:pt x="527" y="1114"/>
                  </a:cubicBezTo>
                  <a:cubicBezTo>
                    <a:pt x="553" y="1117"/>
                    <a:pt x="578" y="1119"/>
                    <a:pt x="602" y="1119"/>
                  </a:cubicBezTo>
                  <a:cubicBezTo>
                    <a:pt x="891" y="1119"/>
                    <a:pt x="1133" y="920"/>
                    <a:pt x="1167" y="625"/>
                  </a:cubicBezTo>
                  <a:cubicBezTo>
                    <a:pt x="1205" y="324"/>
                    <a:pt x="979" y="43"/>
                    <a:pt x="678" y="5"/>
                  </a:cubicBezTo>
                  <a:cubicBezTo>
                    <a:pt x="655" y="2"/>
                    <a:pt x="631" y="1"/>
                    <a:pt x="608" y="1"/>
                  </a:cubicBezTo>
                  <a:close/>
                </a:path>
              </a:pathLst>
            </a:custGeom>
            <a:solidFill>
              <a:srgbClr val="27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3"/>
            <p:cNvSpPr/>
            <p:nvPr/>
          </p:nvSpPr>
          <p:spPr>
            <a:xfrm>
              <a:off x="4060500" y="2767358"/>
              <a:ext cx="21862" cy="20320"/>
            </a:xfrm>
            <a:custGeom>
              <a:avLst/>
              <a:gdLst/>
              <a:ahLst/>
              <a:cxnLst/>
              <a:rect l="l" t="t" r="r" b="b"/>
              <a:pathLst>
                <a:path w="1205" h="1120" extrusionOk="0">
                  <a:moveTo>
                    <a:pt x="608" y="0"/>
                  </a:moveTo>
                  <a:cubicBezTo>
                    <a:pt x="317" y="0"/>
                    <a:pt x="73" y="214"/>
                    <a:pt x="38" y="493"/>
                  </a:cubicBezTo>
                  <a:cubicBezTo>
                    <a:pt x="1" y="814"/>
                    <a:pt x="227" y="1095"/>
                    <a:pt x="546" y="1115"/>
                  </a:cubicBezTo>
                  <a:cubicBezTo>
                    <a:pt x="569" y="1118"/>
                    <a:pt x="593" y="1119"/>
                    <a:pt x="616" y="1119"/>
                  </a:cubicBezTo>
                  <a:cubicBezTo>
                    <a:pt x="889" y="1119"/>
                    <a:pt x="1133" y="920"/>
                    <a:pt x="1167" y="626"/>
                  </a:cubicBezTo>
                  <a:cubicBezTo>
                    <a:pt x="1205" y="325"/>
                    <a:pt x="979" y="42"/>
                    <a:pt x="678" y="4"/>
                  </a:cubicBezTo>
                  <a:cubicBezTo>
                    <a:pt x="655" y="2"/>
                    <a:pt x="631" y="0"/>
                    <a:pt x="608" y="0"/>
                  </a:cubicBezTo>
                  <a:close/>
                </a:path>
              </a:pathLst>
            </a:custGeom>
            <a:solidFill>
              <a:srgbClr val="273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3"/>
            <p:cNvSpPr/>
            <p:nvPr/>
          </p:nvSpPr>
          <p:spPr>
            <a:xfrm>
              <a:off x="4074833" y="2767866"/>
              <a:ext cx="47805" cy="91402"/>
            </a:xfrm>
            <a:custGeom>
              <a:avLst/>
              <a:gdLst/>
              <a:ahLst/>
              <a:cxnLst/>
              <a:rect l="l" t="t" r="r" b="b"/>
              <a:pathLst>
                <a:path w="2635" h="5038" extrusionOk="0">
                  <a:moveTo>
                    <a:pt x="2166" y="0"/>
                  </a:moveTo>
                  <a:cubicBezTo>
                    <a:pt x="2060" y="0"/>
                    <a:pt x="1948" y="59"/>
                    <a:pt x="1882" y="164"/>
                  </a:cubicBezTo>
                  <a:lnTo>
                    <a:pt x="94" y="3458"/>
                  </a:lnTo>
                  <a:cubicBezTo>
                    <a:pt x="19" y="3608"/>
                    <a:pt x="1" y="3796"/>
                    <a:pt x="76" y="3947"/>
                  </a:cubicBezTo>
                  <a:cubicBezTo>
                    <a:pt x="207" y="4285"/>
                    <a:pt x="696" y="5038"/>
                    <a:pt x="2314" y="5038"/>
                  </a:cubicBezTo>
                  <a:cubicBezTo>
                    <a:pt x="2502" y="5038"/>
                    <a:pt x="2635" y="4905"/>
                    <a:pt x="2635" y="4737"/>
                  </a:cubicBezTo>
                  <a:cubicBezTo>
                    <a:pt x="2635" y="4567"/>
                    <a:pt x="2484" y="4436"/>
                    <a:pt x="2314" y="4436"/>
                  </a:cubicBezTo>
                  <a:cubicBezTo>
                    <a:pt x="1073" y="4436"/>
                    <a:pt x="734" y="3927"/>
                    <a:pt x="641" y="3739"/>
                  </a:cubicBezTo>
                  <a:lnTo>
                    <a:pt x="2427" y="447"/>
                  </a:lnTo>
                  <a:cubicBezTo>
                    <a:pt x="2502" y="297"/>
                    <a:pt x="2447" y="127"/>
                    <a:pt x="2296" y="33"/>
                  </a:cubicBezTo>
                  <a:cubicBezTo>
                    <a:pt x="2257" y="11"/>
                    <a:pt x="2212" y="0"/>
                    <a:pt x="2166" y="0"/>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3"/>
            <p:cNvSpPr/>
            <p:nvPr/>
          </p:nvSpPr>
          <p:spPr>
            <a:xfrm>
              <a:off x="4087134" y="2943817"/>
              <a:ext cx="41292" cy="23331"/>
            </a:xfrm>
            <a:custGeom>
              <a:avLst/>
              <a:gdLst/>
              <a:ahLst/>
              <a:cxnLst/>
              <a:rect l="l" t="t" r="r" b="b"/>
              <a:pathLst>
                <a:path w="2276" h="1286" extrusionOk="0">
                  <a:moveTo>
                    <a:pt x="718" y="0"/>
                  </a:moveTo>
                  <a:cubicBezTo>
                    <a:pt x="576" y="0"/>
                    <a:pt x="424" y="19"/>
                    <a:pt x="264" y="61"/>
                  </a:cubicBezTo>
                  <a:cubicBezTo>
                    <a:pt x="94" y="99"/>
                    <a:pt x="0" y="269"/>
                    <a:pt x="38" y="420"/>
                  </a:cubicBezTo>
                  <a:cubicBezTo>
                    <a:pt x="70" y="564"/>
                    <a:pt x="197" y="654"/>
                    <a:pt x="340" y="654"/>
                  </a:cubicBezTo>
                  <a:cubicBezTo>
                    <a:pt x="364" y="654"/>
                    <a:pt x="389" y="651"/>
                    <a:pt x="414" y="645"/>
                  </a:cubicBezTo>
                  <a:cubicBezTo>
                    <a:pt x="516" y="618"/>
                    <a:pt x="613" y="606"/>
                    <a:pt x="704" y="606"/>
                  </a:cubicBezTo>
                  <a:cubicBezTo>
                    <a:pt x="1302" y="606"/>
                    <a:pt x="1658" y="1120"/>
                    <a:pt x="1674" y="1153"/>
                  </a:cubicBezTo>
                  <a:cubicBezTo>
                    <a:pt x="1731" y="1247"/>
                    <a:pt x="1844" y="1285"/>
                    <a:pt x="1937" y="1285"/>
                  </a:cubicBezTo>
                  <a:cubicBezTo>
                    <a:pt x="1995" y="1285"/>
                    <a:pt x="2050" y="1266"/>
                    <a:pt x="2107" y="1247"/>
                  </a:cubicBezTo>
                  <a:cubicBezTo>
                    <a:pt x="2238" y="1153"/>
                    <a:pt x="2276" y="965"/>
                    <a:pt x="2183" y="814"/>
                  </a:cubicBezTo>
                  <a:cubicBezTo>
                    <a:pt x="2166" y="781"/>
                    <a:pt x="1641" y="0"/>
                    <a:pt x="718" y="0"/>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3"/>
            <p:cNvSpPr/>
            <p:nvPr/>
          </p:nvSpPr>
          <p:spPr>
            <a:xfrm>
              <a:off x="4150616" y="2746204"/>
              <a:ext cx="41310" cy="22279"/>
            </a:xfrm>
            <a:custGeom>
              <a:avLst/>
              <a:gdLst/>
              <a:ahLst/>
              <a:cxnLst/>
              <a:rect l="l" t="t" r="r" b="b"/>
              <a:pathLst>
                <a:path w="2277" h="1228" extrusionOk="0">
                  <a:moveTo>
                    <a:pt x="791" y="0"/>
                  </a:moveTo>
                  <a:cubicBezTo>
                    <a:pt x="548" y="0"/>
                    <a:pt x="348" y="58"/>
                    <a:pt x="226" y="136"/>
                  </a:cubicBezTo>
                  <a:cubicBezTo>
                    <a:pt x="1" y="267"/>
                    <a:pt x="1" y="437"/>
                    <a:pt x="113" y="531"/>
                  </a:cubicBezTo>
                  <a:cubicBezTo>
                    <a:pt x="226" y="643"/>
                    <a:pt x="395" y="681"/>
                    <a:pt x="565" y="738"/>
                  </a:cubicBezTo>
                  <a:cubicBezTo>
                    <a:pt x="734" y="794"/>
                    <a:pt x="904" y="851"/>
                    <a:pt x="1054" y="889"/>
                  </a:cubicBezTo>
                  <a:cubicBezTo>
                    <a:pt x="1205" y="945"/>
                    <a:pt x="1373" y="1020"/>
                    <a:pt x="1524" y="1095"/>
                  </a:cubicBezTo>
                  <a:cubicBezTo>
                    <a:pt x="1694" y="1152"/>
                    <a:pt x="1862" y="1227"/>
                    <a:pt x="2013" y="1227"/>
                  </a:cubicBezTo>
                  <a:cubicBezTo>
                    <a:pt x="2163" y="1227"/>
                    <a:pt x="2276" y="1095"/>
                    <a:pt x="2201" y="851"/>
                  </a:cubicBezTo>
                  <a:cubicBezTo>
                    <a:pt x="2126" y="606"/>
                    <a:pt x="1844" y="287"/>
                    <a:pt x="1355" y="99"/>
                  </a:cubicBezTo>
                  <a:cubicBezTo>
                    <a:pt x="1154" y="29"/>
                    <a:pt x="962"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3"/>
            <p:cNvSpPr/>
            <p:nvPr/>
          </p:nvSpPr>
          <p:spPr>
            <a:xfrm>
              <a:off x="4034556" y="2728533"/>
              <a:ext cx="43361" cy="17707"/>
            </a:xfrm>
            <a:custGeom>
              <a:avLst/>
              <a:gdLst/>
              <a:ahLst/>
              <a:cxnLst/>
              <a:rect l="l" t="t" r="r" b="b"/>
              <a:pathLst>
                <a:path w="2390" h="976" extrusionOk="0">
                  <a:moveTo>
                    <a:pt x="1358" y="1"/>
                  </a:moveTo>
                  <a:cubicBezTo>
                    <a:pt x="1279" y="1"/>
                    <a:pt x="1196" y="6"/>
                    <a:pt x="1110" y="19"/>
                  </a:cubicBezTo>
                  <a:cubicBezTo>
                    <a:pt x="603" y="75"/>
                    <a:pt x="245" y="338"/>
                    <a:pt x="132" y="546"/>
                  </a:cubicBezTo>
                  <a:cubicBezTo>
                    <a:pt x="1" y="772"/>
                    <a:pt x="76" y="922"/>
                    <a:pt x="227" y="960"/>
                  </a:cubicBezTo>
                  <a:cubicBezTo>
                    <a:pt x="265" y="971"/>
                    <a:pt x="308" y="975"/>
                    <a:pt x="355" y="975"/>
                  </a:cubicBezTo>
                  <a:cubicBezTo>
                    <a:pt x="466" y="975"/>
                    <a:pt x="596" y="949"/>
                    <a:pt x="716" y="922"/>
                  </a:cubicBezTo>
                  <a:cubicBezTo>
                    <a:pt x="904" y="903"/>
                    <a:pt x="1073" y="865"/>
                    <a:pt x="1223" y="847"/>
                  </a:cubicBezTo>
                  <a:cubicBezTo>
                    <a:pt x="1374" y="827"/>
                    <a:pt x="1562" y="809"/>
                    <a:pt x="1732" y="809"/>
                  </a:cubicBezTo>
                  <a:cubicBezTo>
                    <a:pt x="1920" y="790"/>
                    <a:pt x="2108" y="772"/>
                    <a:pt x="2221" y="696"/>
                  </a:cubicBezTo>
                  <a:cubicBezTo>
                    <a:pt x="2352" y="621"/>
                    <a:pt x="2390" y="451"/>
                    <a:pt x="2201" y="282"/>
                  </a:cubicBezTo>
                  <a:cubicBezTo>
                    <a:pt x="2061" y="141"/>
                    <a:pt x="1751"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3"/>
            <p:cNvSpPr/>
            <p:nvPr/>
          </p:nvSpPr>
          <p:spPr>
            <a:xfrm>
              <a:off x="4385093" y="2799181"/>
              <a:ext cx="33836" cy="54282"/>
            </a:xfrm>
            <a:custGeom>
              <a:avLst/>
              <a:gdLst/>
              <a:ahLst/>
              <a:cxnLst/>
              <a:rect l="l" t="t" r="r" b="b"/>
              <a:pathLst>
                <a:path w="1865" h="2992" extrusionOk="0">
                  <a:moveTo>
                    <a:pt x="1518" y="1"/>
                  </a:moveTo>
                  <a:cubicBezTo>
                    <a:pt x="1411" y="1"/>
                    <a:pt x="1306" y="51"/>
                    <a:pt x="1243" y="151"/>
                  </a:cubicBezTo>
                  <a:lnTo>
                    <a:pt x="1" y="2126"/>
                  </a:lnTo>
                  <a:lnTo>
                    <a:pt x="1356" y="2954"/>
                  </a:lnTo>
                  <a:cubicBezTo>
                    <a:pt x="1393" y="2973"/>
                    <a:pt x="1450" y="2991"/>
                    <a:pt x="1506" y="2991"/>
                  </a:cubicBezTo>
                  <a:cubicBezTo>
                    <a:pt x="1619" y="2991"/>
                    <a:pt x="1714" y="2936"/>
                    <a:pt x="1769" y="2841"/>
                  </a:cubicBezTo>
                  <a:cubicBezTo>
                    <a:pt x="1864" y="2690"/>
                    <a:pt x="1807" y="2502"/>
                    <a:pt x="1676" y="2427"/>
                  </a:cubicBezTo>
                  <a:lnTo>
                    <a:pt x="848" y="1920"/>
                  </a:lnTo>
                  <a:lnTo>
                    <a:pt x="1769" y="470"/>
                  </a:lnTo>
                  <a:cubicBezTo>
                    <a:pt x="1845" y="320"/>
                    <a:pt x="1807" y="132"/>
                    <a:pt x="1676" y="38"/>
                  </a:cubicBezTo>
                  <a:cubicBezTo>
                    <a:pt x="1626" y="13"/>
                    <a:pt x="1572" y="1"/>
                    <a:pt x="1518" y="1"/>
                  </a:cubicBezTo>
                  <a:close/>
                </a:path>
              </a:pathLst>
            </a:custGeom>
            <a:solidFill>
              <a:srgbClr val="FB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3"/>
            <p:cNvSpPr/>
            <p:nvPr/>
          </p:nvSpPr>
          <p:spPr>
            <a:xfrm>
              <a:off x="4131838" y="2859942"/>
              <a:ext cx="79555" cy="57512"/>
            </a:xfrm>
            <a:custGeom>
              <a:avLst/>
              <a:gdLst/>
              <a:ahLst/>
              <a:cxnLst/>
              <a:rect l="l" t="t" r="r" b="b"/>
              <a:pathLst>
                <a:path w="4385" h="3170" extrusionOk="0">
                  <a:moveTo>
                    <a:pt x="4139" y="1"/>
                  </a:moveTo>
                  <a:lnTo>
                    <a:pt x="0" y="678"/>
                  </a:lnTo>
                  <a:lnTo>
                    <a:pt x="339" y="2653"/>
                  </a:lnTo>
                  <a:cubicBezTo>
                    <a:pt x="390" y="2957"/>
                    <a:pt x="638" y="3170"/>
                    <a:pt x="933" y="3170"/>
                  </a:cubicBezTo>
                  <a:cubicBezTo>
                    <a:pt x="967" y="3170"/>
                    <a:pt x="1001" y="3167"/>
                    <a:pt x="1036" y="3161"/>
                  </a:cubicBezTo>
                  <a:lnTo>
                    <a:pt x="2127" y="2973"/>
                  </a:lnTo>
                  <a:cubicBezTo>
                    <a:pt x="3481" y="2765"/>
                    <a:pt x="4384" y="1486"/>
                    <a:pt x="4159" y="132"/>
                  </a:cubicBezTo>
                  <a:lnTo>
                    <a:pt x="41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3"/>
            <p:cNvSpPr/>
            <p:nvPr/>
          </p:nvSpPr>
          <p:spPr>
            <a:xfrm>
              <a:off x="3983684" y="2710408"/>
              <a:ext cx="263211" cy="142038"/>
            </a:xfrm>
            <a:custGeom>
              <a:avLst/>
              <a:gdLst/>
              <a:ahLst/>
              <a:cxnLst/>
              <a:rect l="l" t="t" r="r" b="b"/>
              <a:pathLst>
                <a:path w="14508" h="7829" extrusionOk="0">
                  <a:moveTo>
                    <a:pt x="3379" y="790"/>
                  </a:moveTo>
                  <a:cubicBezTo>
                    <a:pt x="4743" y="790"/>
                    <a:pt x="5854" y="1880"/>
                    <a:pt x="5908" y="3238"/>
                  </a:cubicBezTo>
                  <a:cubicBezTo>
                    <a:pt x="5928" y="3915"/>
                    <a:pt x="5683" y="4573"/>
                    <a:pt x="5231" y="5062"/>
                  </a:cubicBezTo>
                  <a:cubicBezTo>
                    <a:pt x="4762" y="5571"/>
                    <a:pt x="4140" y="5852"/>
                    <a:pt x="3445" y="5872"/>
                  </a:cubicBezTo>
                  <a:cubicBezTo>
                    <a:pt x="3411" y="5873"/>
                    <a:pt x="3378" y="5874"/>
                    <a:pt x="3344" y="5874"/>
                  </a:cubicBezTo>
                  <a:cubicBezTo>
                    <a:pt x="1996" y="5874"/>
                    <a:pt x="865" y="4785"/>
                    <a:pt x="829" y="3426"/>
                  </a:cubicBezTo>
                  <a:cubicBezTo>
                    <a:pt x="791" y="2729"/>
                    <a:pt x="1036" y="2090"/>
                    <a:pt x="1506" y="1601"/>
                  </a:cubicBezTo>
                  <a:cubicBezTo>
                    <a:pt x="1958" y="1093"/>
                    <a:pt x="2597" y="810"/>
                    <a:pt x="3275" y="792"/>
                  </a:cubicBezTo>
                  <a:cubicBezTo>
                    <a:pt x="3309" y="791"/>
                    <a:pt x="3344" y="790"/>
                    <a:pt x="3379" y="790"/>
                  </a:cubicBezTo>
                  <a:close/>
                  <a:moveTo>
                    <a:pt x="11026" y="1959"/>
                  </a:moveTo>
                  <a:cubicBezTo>
                    <a:pt x="11176" y="1959"/>
                    <a:pt x="11327" y="1959"/>
                    <a:pt x="11477" y="1977"/>
                  </a:cubicBezTo>
                  <a:cubicBezTo>
                    <a:pt x="11986" y="2052"/>
                    <a:pt x="12456" y="2278"/>
                    <a:pt x="12851" y="2636"/>
                  </a:cubicBezTo>
                  <a:cubicBezTo>
                    <a:pt x="13341" y="3106"/>
                    <a:pt x="13642" y="3745"/>
                    <a:pt x="13660" y="4423"/>
                  </a:cubicBezTo>
                  <a:cubicBezTo>
                    <a:pt x="13697" y="5815"/>
                    <a:pt x="12606" y="7001"/>
                    <a:pt x="11196" y="7057"/>
                  </a:cubicBezTo>
                  <a:cubicBezTo>
                    <a:pt x="11173" y="7057"/>
                    <a:pt x="11149" y="7057"/>
                    <a:pt x="11126" y="7057"/>
                  </a:cubicBezTo>
                  <a:cubicBezTo>
                    <a:pt x="9764" y="7057"/>
                    <a:pt x="8617" y="5979"/>
                    <a:pt x="8562" y="4593"/>
                  </a:cubicBezTo>
                  <a:cubicBezTo>
                    <a:pt x="8542" y="3915"/>
                    <a:pt x="8788" y="3256"/>
                    <a:pt x="9257" y="2767"/>
                  </a:cubicBezTo>
                  <a:cubicBezTo>
                    <a:pt x="9709" y="2278"/>
                    <a:pt x="10348" y="1977"/>
                    <a:pt x="11026" y="1959"/>
                  </a:cubicBezTo>
                  <a:close/>
                  <a:moveTo>
                    <a:pt x="3362" y="0"/>
                  </a:moveTo>
                  <a:cubicBezTo>
                    <a:pt x="3327" y="0"/>
                    <a:pt x="3292" y="1"/>
                    <a:pt x="3256" y="2"/>
                  </a:cubicBezTo>
                  <a:cubicBezTo>
                    <a:pt x="2353" y="40"/>
                    <a:pt x="1544" y="416"/>
                    <a:pt x="924" y="1056"/>
                  </a:cubicBezTo>
                  <a:cubicBezTo>
                    <a:pt x="321" y="1713"/>
                    <a:pt x="1" y="2561"/>
                    <a:pt x="39" y="3444"/>
                  </a:cubicBezTo>
                  <a:cubicBezTo>
                    <a:pt x="96" y="5082"/>
                    <a:pt x="1318" y="6399"/>
                    <a:pt x="2898" y="6625"/>
                  </a:cubicBezTo>
                  <a:cubicBezTo>
                    <a:pt x="3086" y="6643"/>
                    <a:pt x="3275" y="6662"/>
                    <a:pt x="3482" y="6662"/>
                  </a:cubicBezTo>
                  <a:cubicBezTo>
                    <a:pt x="4366" y="6625"/>
                    <a:pt x="5194" y="6248"/>
                    <a:pt x="5796" y="5589"/>
                  </a:cubicBezTo>
                  <a:cubicBezTo>
                    <a:pt x="6154" y="5213"/>
                    <a:pt x="6380" y="4781"/>
                    <a:pt x="6530" y="4292"/>
                  </a:cubicBezTo>
                  <a:lnTo>
                    <a:pt x="7809" y="4385"/>
                  </a:lnTo>
                  <a:cubicBezTo>
                    <a:pt x="7809" y="4460"/>
                    <a:pt x="7790" y="4535"/>
                    <a:pt x="7790" y="4611"/>
                  </a:cubicBezTo>
                  <a:cubicBezTo>
                    <a:pt x="7847" y="6248"/>
                    <a:pt x="9069" y="7565"/>
                    <a:pt x="10631" y="7791"/>
                  </a:cubicBezTo>
                  <a:cubicBezTo>
                    <a:pt x="10838" y="7829"/>
                    <a:pt x="11026" y="7829"/>
                    <a:pt x="11233" y="7829"/>
                  </a:cubicBezTo>
                  <a:cubicBezTo>
                    <a:pt x="13058" y="7771"/>
                    <a:pt x="14507" y="6229"/>
                    <a:pt x="14432" y="4385"/>
                  </a:cubicBezTo>
                  <a:cubicBezTo>
                    <a:pt x="14412" y="3501"/>
                    <a:pt x="14036" y="2674"/>
                    <a:pt x="13378" y="2072"/>
                  </a:cubicBezTo>
                  <a:cubicBezTo>
                    <a:pt x="12772" y="1501"/>
                    <a:pt x="11980" y="1184"/>
                    <a:pt x="11131" y="1184"/>
                  </a:cubicBezTo>
                  <a:cubicBezTo>
                    <a:pt x="11083" y="1184"/>
                    <a:pt x="11036" y="1185"/>
                    <a:pt x="10988" y="1187"/>
                  </a:cubicBezTo>
                  <a:cubicBezTo>
                    <a:pt x="10105" y="1206"/>
                    <a:pt x="9295" y="1582"/>
                    <a:pt x="8675" y="2240"/>
                  </a:cubicBezTo>
                  <a:cubicBezTo>
                    <a:pt x="8299" y="2636"/>
                    <a:pt x="8053" y="3125"/>
                    <a:pt x="7922" y="3632"/>
                  </a:cubicBezTo>
                  <a:cubicBezTo>
                    <a:pt x="7903" y="3632"/>
                    <a:pt x="7885" y="3614"/>
                    <a:pt x="7865" y="3614"/>
                  </a:cubicBezTo>
                  <a:lnTo>
                    <a:pt x="6661" y="3520"/>
                  </a:lnTo>
                  <a:cubicBezTo>
                    <a:pt x="6681" y="3426"/>
                    <a:pt x="6699" y="3313"/>
                    <a:pt x="6681" y="3219"/>
                  </a:cubicBezTo>
                  <a:cubicBezTo>
                    <a:pt x="6624" y="1410"/>
                    <a:pt x="5140" y="0"/>
                    <a:pt x="3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 name="Google Shape;866;p43"/>
          <p:cNvSpPr/>
          <p:nvPr/>
        </p:nvSpPr>
        <p:spPr>
          <a:xfrm>
            <a:off x="4819511" y="2322100"/>
            <a:ext cx="1577400" cy="260400"/>
          </a:xfrm>
          <a:prstGeom prst="roundRect">
            <a:avLst>
              <a:gd name="adj" fmla="val 50000"/>
            </a:avLst>
          </a:prstGeom>
          <a:solidFill>
            <a:schemeClr val="accent6"/>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3"/>
          <p:cNvSpPr/>
          <p:nvPr/>
        </p:nvSpPr>
        <p:spPr>
          <a:xfrm>
            <a:off x="4819501" y="2112326"/>
            <a:ext cx="302400" cy="78000"/>
          </a:xfrm>
          <a:prstGeom prst="roundRect">
            <a:avLst>
              <a:gd name="adj" fmla="val 50000"/>
            </a:avLst>
          </a:prstGeom>
          <a:solidFill>
            <a:schemeClr val="lt1"/>
          </a:solidFill>
          <a:ln>
            <a:noFill/>
          </a:ln>
          <a:effectLst>
            <a:outerShdw blurRad="57150" dist="19050"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3"/>
          <p:cNvSpPr txBox="1">
            <a:spLocks noGrp="1"/>
          </p:cNvSpPr>
          <p:nvPr>
            <p:ph type="title" idx="2"/>
          </p:nvPr>
        </p:nvSpPr>
        <p:spPr>
          <a:xfrm>
            <a:off x="4673500" y="2388914"/>
            <a:ext cx="1909500" cy="13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Kieu </a:t>
            </a:r>
            <a:endParaRPr sz="1400"/>
          </a:p>
        </p:txBody>
      </p:sp>
      <p:pic>
        <p:nvPicPr>
          <p:cNvPr id="869" name="Google Shape;869;p43"/>
          <p:cNvPicPr preferRelativeResize="0"/>
          <p:nvPr/>
        </p:nvPicPr>
        <p:blipFill rotWithShape="1">
          <a:blip r:embed="rId3">
            <a:alphaModFix/>
          </a:blip>
          <a:srcRect t="-222" b="3463"/>
          <a:stretch/>
        </p:blipFill>
        <p:spPr>
          <a:xfrm rot="10799978">
            <a:off x="1983525" y="3090528"/>
            <a:ext cx="958375" cy="927344"/>
          </a:xfrm>
          <a:prstGeom prst="rect">
            <a:avLst/>
          </a:prstGeom>
          <a:noFill/>
          <a:ln>
            <a:noFill/>
          </a:ln>
        </p:spPr>
      </p:pic>
      <p:pic>
        <p:nvPicPr>
          <p:cNvPr id="870" name="Google Shape;870;p43"/>
          <p:cNvPicPr preferRelativeResize="0"/>
          <p:nvPr/>
        </p:nvPicPr>
        <p:blipFill rotWithShape="1">
          <a:blip r:embed="rId4">
            <a:alphaModFix/>
          </a:blip>
          <a:srcRect l="6742" t="32185"/>
          <a:stretch/>
        </p:blipFill>
        <p:spPr>
          <a:xfrm>
            <a:off x="2087600" y="3171438"/>
            <a:ext cx="765300" cy="741900"/>
          </a:xfrm>
          <a:prstGeom prst="ellipse">
            <a:avLst/>
          </a:prstGeom>
          <a:noFill/>
          <a:ln>
            <a:noFill/>
          </a:ln>
        </p:spPr>
      </p:pic>
      <p:pic>
        <p:nvPicPr>
          <p:cNvPr id="871" name="Google Shape;871;p43"/>
          <p:cNvPicPr preferRelativeResize="0"/>
          <p:nvPr/>
        </p:nvPicPr>
        <p:blipFill rotWithShape="1">
          <a:blip r:embed="rId5">
            <a:alphaModFix/>
          </a:blip>
          <a:srcRect t="-9386" b="-8385"/>
          <a:stretch/>
        </p:blipFill>
        <p:spPr>
          <a:xfrm rot="-1051088">
            <a:off x="4086209" y="2820264"/>
            <a:ext cx="943956" cy="1111820"/>
          </a:xfrm>
          <a:prstGeom prst="rect">
            <a:avLst/>
          </a:prstGeom>
          <a:noFill/>
          <a:ln>
            <a:noFill/>
          </a:ln>
        </p:spPr>
      </p:pic>
      <p:pic>
        <p:nvPicPr>
          <p:cNvPr id="872" name="Google Shape;872;p43"/>
          <p:cNvPicPr preferRelativeResize="0"/>
          <p:nvPr/>
        </p:nvPicPr>
        <p:blipFill rotWithShape="1">
          <a:blip r:embed="rId6">
            <a:alphaModFix/>
          </a:blip>
          <a:srcRect t="4710" b="4710"/>
          <a:stretch/>
        </p:blipFill>
        <p:spPr>
          <a:xfrm rot="-10269770">
            <a:off x="3182592" y="888274"/>
            <a:ext cx="889590" cy="805752"/>
          </a:xfrm>
          <a:prstGeom prst="rect">
            <a:avLst/>
          </a:prstGeom>
          <a:noFill/>
          <a:ln>
            <a:noFill/>
          </a:ln>
        </p:spPr>
      </p:pic>
      <p:pic>
        <p:nvPicPr>
          <p:cNvPr id="873" name="Google Shape;873;p43"/>
          <p:cNvPicPr preferRelativeResize="0"/>
          <p:nvPr/>
        </p:nvPicPr>
        <p:blipFill rotWithShape="1">
          <a:blip r:embed="rId7">
            <a:alphaModFix/>
          </a:blip>
          <a:srcRect t="7612" r="10770" b="21771"/>
          <a:stretch/>
        </p:blipFill>
        <p:spPr>
          <a:xfrm>
            <a:off x="4189338" y="2964250"/>
            <a:ext cx="765300" cy="808200"/>
          </a:xfrm>
          <a:prstGeom prst="ellipse">
            <a:avLst/>
          </a:prstGeom>
          <a:noFill/>
          <a:ln>
            <a:noFill/>
          </a:ln>
        </p:spPr>
      </p:pic>
      <p:pic>
        <p:nvPicPr>
          <p:cNvPr id="874" name="Google Shape;874;p43"/>
          <p:cNvPicPr preferRelativeResize="0"/>
          <p:nvPr/>
        </p:nvPicPr>
        <p:blipFill rotWithShape="1">
          <a:blip r:embed="rId8">
            <a:alphaModFix/>
          </a:blip>
          <a:srcRect t="402" b="-9216"/>
          <a:stretch/>
        </p:blipFill>
        <p:spPr>
          <a:xfrm rot="3156996">
            <a:off x="6013560" y="3057904"/>
            <a:ext cx="967405" cy="1052643"/>
          </a:xfrm>
          <a:prstGeom prst="rect">
            <a:avLst/>
          </a:prstGeom>
          <a:noFill/>
          <a:ln>
            <a:noFill/>
          </a:ln>
        </p:spPr>
      </p:pic>
      <p:pic>
        <p:nvPicPr>
          <p:cNvPr id="875" name="Google Shape;875;p43"/>
          <p:cNvPicPr preferRelativeResize="0"/>
          <p:nvPr/>
        </p:nvPicPr>
        <p:blipFill rotWithShape="1">
          <a:blip r:embed="rId9">
            <a:alphaModFix/>
          </a:blip>
          <a:srcRect t="6011" b="17406"/>
          <a:stretch/>
        </p:blipFill>
        <p:spPr>
          <a:xfrm>
            <a:off x="3254200" y="936950"/>
            <a:ext cx="712500" cy="732300"/>
          </a:xfrm>
          <a:prstGeom prst="ellipse">
            <a:avLst/>
          </a:prstGeom>
          <a:noFill/>
          <a:ln>
            <a:noFill/>
          </a:ln>
        </p:spPr>
      </p:pic>
      <p:pic>
        <p:nvPicPr>
          <p:cNvPr id="876" name="Google Shape;876;p43"/>
          <p:cNvPicPr preferRelativeResize="0"/>
          <p:nvPr/>
        </p:nvPicPr>
        <p:blipFill rotWithShape="1">
          <a:blip r:embed="rId10">
            <a:alphaModFix/>
          </a:blip>
          <a:srcRect t="10948" r="31661" b="34933"/>
          <a:stretch/>
        </p:blipFill>
        <p:spPr>
          <a:xfrm>
            <a:off x="6151152" y="3138291"/>
            <a:ext cx="765300" cy="808200"/>
          </a:xfrm>
          <a:prstGeom prst="ellipse">
            <a:avLst/>
          </a:prstGeom>
          <a:noFill/>
          <a:ln>
            <a:noFill/>
          </a:ln>
        </p:spPr>
      </p:pic>
      <p:pic>
        <p:nvPicPr>
          <p:cNvPr id="877" name="Google Shape;877;p43"/>
          <p:cNvPicPr preferRelativeResize="0"/>
          <p:nvPr/>
        </p:nvPicPr>
        <p:blipFill rotWithShape="1">
          <a:blip r:embed="rId11">
            <a:alphaModFix/>
          </a:blip>
          <a:srcRect l="228" r="228"/>
          <a:stretch/>
        </p:blipFill>
        <p:spPr>
          <a:xfrm rot="-37">
            <a:off x="5140150" y="1131655"/>
            <a:ext cx="928580" cy="932840"/>
          </a:xfrm>
          <a:prstGeom prst="rect">
            <a:avLst/>
          </a:prstGeom>
          <a:noFill/>
          <a:ln>
            <a:noFill/>
          </a:ln>
        </p:spPr>
      </p:pic>
      <p:pic>
        <p:nvPicPr>
          <p:cNvPr id="878" name="Google Shape;878;p43"/>
          <p:cNvPicPr preferRelativeResize="0"/>
          <p:nvPr/>
        </p:nvPicPr>
        <p:blipFill rotWithShape="1">
          <a:blip r:embed="rId12">
            <a:alphaModFix/>
          </a:blip>
          <a:srcRect t="12477" b="15729"/>
          <a:stretch/>
        </p:blipFill>
        <p:spPr>
          <a:xfrm>
            <a:off x="5236575" y="1209150"/>
            <a:ext cx="765300" cy="732300"/>
          </a:xfrm>
          <a:prstGeom prst="ellipse">
            <a:avLst/>
          </a:prstGeom>
          <a:noFill/>
          <a:ln>
            <a:noFill/>
          </a:ln>
        </p:spPr>
      </p:pic>
      <p:pic>
        <p:nvPicPr>
          <p:cNvPr id="879" name="Google Shape;879;p43"/>
          <p:cNvPicPr preferRelativeResize="0"/>
          <p:nvPr/>
        </p:nvPicPr>
        <p:blipFill rotWithShape="1">
          <a:blip r:embed="rId13">
            <a:alphaModFix/>
          </a:blip>
          <a:srcRect r="-3551"/>
          <a:stretch/>
        </p:blipFill>
        <p:spPr>
          <a:xfrm rot="-48">
            <a:off x="7134875" y="777258"/>
            <a:ext cx="1002825" cy="1019593"/>
          </a:xfrm>
          <a:prstGeom prst="rect">
            <a:avLst/>
          </a:prstGeom>
          <a:noFill/>
          <a:ln>
            <a:noFill/>
          </a:ln>
        </p:spPr>
      </p:pic>
      <p:pic>
        <p:nvPicPr>
          <p:cNvPr id="880" name="Google Shape;880;p43"/>
          <p:cNvPicPr preferRelativeResize="0"/>
          <p:nvPr/>
        </p:nvPicPr>
        <p:blipFill rotWithShape="1">
          <a:blip r:embed="rId14">
            <a:alphaModFix/>
          </a:blip>
          <a:srcRect t="7854" b="20414"/>
          <a:stretch/>
        </p:blipFill>
        <p:spPr>
          <a:xfrm>
            <a:off x="7176225" y="904350"/>
            <a:ext cx="844800" cy="808200"/>
          </a:xfrm>
          <a:prstGeom prst="ellipse">
            <a:avLst/>
          </a:prstGeom>
          <a:noFill/>
          <a:ln>
            <a:noFill/>
          </a:ln>
        </p:spPr>
      </p:pic>
      <p:pic>
        <p:nvPicPr>
          <p:cNvPr id="881" name="Google Shape;881;p43"/>
          <p:cNvPicPr preferRelativeResize="0"/>
          <p:nvPr/>
        </p:nvPicPr>
        <p:blipFill rotWithShape="1">
          <a:blip r:embed="rId15">
            <a:alphaModFix/>
          </a:blip>
          <a:srcRect t="2207" b="2217"/>
          <a:stretch/>
        </p:blipFill>
        <p:spPr>
          <a:xfrm rot="10621205">
            <a:off x="1159983" y="1149233"/>
            <a:ext cx="933408" cy="892107"/>
          </a:xfrm>
          <a:prstGeom prst="rect">
            <a:avLst/>
          </a:prstGeom>
          <a:noFill/>
          <a:ln>
            <a:noFill/>
          </a:ln>
        </p:spPr>
      </p:pic>
      <p:pic>
        <p:nvPicPr>
          <p:cNvPr id="882" name="Google Shape;882;p43"/>
          <p:cNvPicPr preferRelativeResize="0"/>
          <p:nvPr/>
        </p:nvPicPr>
        <p:blipFill rotWithShape="1">
          <a:blip r:embed="rId16">
            <a:alphaModFix/>
          </a:blip>
          <a:srcRect l="13062" r="13055"/>
          <a:stretch/>
        </p:blipFill>
        <p:spPr>
          <a:xfrm>
            <a:off x="1256174" y="1206687"/>
            <a:ext cx="765300" cy="7764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4"/>
          <p:cNvSpPr txBox="1">
            <a:spLocks noGrp="1"/>
          </p:cNvSpPr>
          <p:nvPr>
            <p:ph type="title"/>
          </p:nvPr>
        </p:nvSpPr>
        <p:spPr>
          <a:xfrm>
            <a:off x="649600" y="551075"/>
            <a:ext cx="7239600" cy="129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What is Project Bridge?</a:t>
            </a:r>
            <a:endParaRPr sz="4000"/>
          </a:p>
        </p:txBody>
      </p:sp>
      <p:sp>
        <p:nvSpPr>
          <p:cNvPr id="888" name="Google Shape;888;p44"/>
          <p:cNvSpPr txBox="1"/>
          <p:nvPr/>
        </p:nvSpPr>
        <p:spPr>
          <a:xfrm>
            <a:off x="778700" y="1639350"/>
            <a:ext cx="7110600" cy="26475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lt1"/>
              </a:buClr>
              <a:buSzPts val="2000"/>
              <a:buFont typeface="Darker Grotesque"/>
              <a:buChar char="●"/>
            </a:pPr>
            <a:r>
              <a:rPr lang="en" sz="2000">
                <a:solidFill>
                  <a:schemeClr val="lt1"/>
                </a:solidFill>
                <a:latin typeface="Darker Grotesque"/>
                <a:ea typeface="Darker Grotesque"/>
                <a:cs typeface="Darker Grotesque"/>
                <a:sym typeface="Darker Grotesque"/>
              </a:rPr>
              <a:t>Personal experiences with mental health and rising international mental health crisis led to the creation of </a:t>
            </a:r>
            <a:r>
              <a:rPr lang="en" sz="2000" b="1" u="sng">
                <a:solidFill>
                  <a:schemeClr val="lt1"/>
                </a:solidFill>
                <a:latin typeface="Darker Grotesque"/>
                <a:ea typeface="Darker Grotesque"/>
                <a:cs typeface="Darker Grotesque"/>
                <a:sym typeface="Darker Grotesque"/>
              </a:rPr>
              <a:t>Project Bridge</a:t>
            </a:r>
            <a:endParaRPr sz="2000" b="1" u="sng">
              <a:solidFill>
                <a:schemeClr val="lt1"/>
              </a:solidFill>
              <a:latin typeface="Darker Grotesque"/>
              <a:ea typeface="Darker Grotesque"/>
              <a:cs typeface="Darker Grotesque"/>
              <a:sym typeface="Darker Grotesque"/>
            </a:endParaRPr>
          </a:p>
          <a:p>
            <a:pPr marL="457200" lvl="0" indent="-355600" algn="l" rtl="0">
              <a:spcBef>
                <a:spcPts val="0"/>
              </a:spcBef>
              <a:spcAft>
                <a:spcPts val="0"/>
              </a:spcAft>
              <a:buClr>
                <a:schemeClr val="lt1"/>
              </a:buClr>
              <a:buSzPts val="2000"/>
              <a:buFont typeface="Darker Grotesque"/>
              <a:buChar char="●"/>
            </a:pPr>
            <a:r>
              <a:rPr lang="en" sz="2000">
                <a:solidFill>
                  <a:schemeClr val="lt1"/>
                </a:solidFill>
                <a:latin typeface="Darker Grotesque"/>
                <a:ea typeface="Darker Grotesque"/>
                <a:cs typeface="Darker Grotesque"/>
                <a:sym typeface="Darker Grotesque"/>
              </a:rPr>
              <a:t>Project Bridge includes:</a:t>
            </a:r>
            <a:endParaRPr sz="2000">
              <a:solidFill>
                <a:schemeClr val="lt1"/>
              </a:solidFill>
              <a:latin typeface="Darker Grotesque"/>
              <a:ea typeface="Darker Grotesque"/>
              <a:cs typeface="Darker Grotesque"/>
              <a:sym typeface="Darker Grotesque"/>
            </a:endParaRPr>
          </a:p>
          <a:p>
            <a:pPr marL="914400" lvl="1" indent="-355600" algn="l" rtl="0">
              <a:spcBef>
                <a:spcPts val="0"/>
              </a:spcBef>
              <a:spcAft>
                <a:spcPts val="0"/>
              </a:spcAft>
              <a:buClr>
                <a:schemeClr val="lt1"/>
              </a:buClr>
              <a:buSzPts val="2000"/>
              <a:buFont typeface="Darker Grotesque"/>
              <a:buChar char="○"/>
            </a:pPr>
            <a:r>
              <a:rPr lang="en" sz="2000">
                <a:solidFill>
                  <a:schemeClr val="lt1"/>
                </a:solidFill>
                <a:latin typeface="Darker Grotesque"/>
                <a:ea typeface="Darker Grotesque"/>
                <a:cs typeface="Darker Grotesque"/>
                <a:sym typeface="Darker Grotesque"/>
              </a:rPr>
              <a:t>A website where teens could post about mental health stories (personal or informative)</a:t>
            </a:r>
            <a:endParaRPr sz="2000">
              <a:solidFill>
                <a:schemeClr val="lt1"/>
              </a:solidFill>
              <a:latin typeface="Darker Grotesque"/>
              <a:ea typeface="Darker Grotesque"/>
              <a:cs typeface="Darker Grotesque"/>
              <a:sym typeface="Darker Grotesque"/>
            </a:endParaRPr>
          </a:p>
          <a:p>
            <a:pPr marL="914400" lvl="1" indent="-355600" algn="l" rtl="0">
              <a:spcBef>
                <a:spcPts val="0"/>
              </a:spcBef>
              <a:spcAft>
                <a:spcPts val="0"/>
              </a:spcAft>
              <a:buClr>
                <a:schemeClr val="lt1"/>
              </a:buClr>
              <a:buSzPts val="2000"/>
              <a:buFont typeface="Darker Grotesque"/>
              <a:buChar char="○"/>
            </a:pPr>
            <a:r>
              <a:rPr lang="en" sz="2000">
                <a:solidFill>
                  <a:schemeClr val="lt1"/>
                </a:solidFill>
                <a:latin typeface="Darker Grotesque"/>
                <a:ea typeface="Darker Grotesque"/>
                <a:cs typeface="Darker Grotesque"/>
                <a:sym typeface="Darker Grotesque"/>
              </a:rPr>
              <a:t>Resources to mental health hotlines</a:t>
            </a:r>
            <a:endParaRPr sz="2000">
              <a:solidFill>
                <a:schemeClr val="lt1"/>
              </a:solidFill>
              <a:latin typeface="Darker Grotesque"/>
              <a:ea typeface="Darker Grotesque"/>
              <a:cs typeface="Darker Grotesque"/>
              <a:sym typeface="Darker Grotesque"/>
            </a:endParaRPr>
          </a:p>
          <a:p>
            <a:pPr marL="914400" lvl="1" indent="-355600" algn="l" rtl="0">
              <a:spcBef>
                <a:spcPts val="0"/>
              </a:spcBef>
              <a:spcAft>
                <a:spcPts val="0"/>
              </a:spcAft>
              <a:buClr>
                <a:schemeClr val="lt1"/>
              </a:buClr>
              <a:buSzPts val="2000"/>
              <a:buFont typeface="Darker Grotesque"/>
              <a:buChar char="○"/>
            </a:pPr>
            <a:r>
              <a:rPr lang="en" sz="2000">
                <a:solidFill>
                  <a:schemeClr val="lt1"/>
                </a:solidFill>
                <a:latin typeface="Darker Grotesque"/>
                <a:ea typeface="Darker Grotesque"/>
                <a:cs typeface="Darker Grotesque"/>
                <a:sym typeface="Darker Grotesque"/>
              </a:rPr>
              <a:t>Multimedia contest</a:t>
            </a:r>
            <a:endParaRPr sz="2000">
              <a:solidFill>
                <a:schemeClr val="lt1"/>
              </a:solidFill>
              <a:latin typeface="Darker Grotesque"/>
              <a:ea typeface="Darker Grotesque"/>
              <a:cs typeface="Darker Grotesque"/>
              <a:sym typeface="Darker Grotesque"/>
            </a:endParaRPr>
          </a:p>
          <a:p>
            <a:pPr marL="457200" lvl="0" indent="-355600" algn="l" rtl="0">
              <a:spcBef>
                <a:spcPts val="0"/>
              </a:spcBef>
              <a:spcAft>
                <a:spcPts val="0"/>
              </a:spcAft>
              <a:buClr>
                <a:schemeClr val="lt1"/>
              </a:buClr>
              <a:buSzPts val="2000"/>
              <a:buFont typeface="Darker Grotesque"/>
              <a:buChar char="●"/>
            </a:pPr>
            <a:r>
              <a:rPr lang="en" sz="2000">
                <a:solidFill>
                  <a:schemeClr val="lt1"/>
                </a:solidFill>
                <a:latin typeface="Darker Grotesque"/>
                <a:ea typeface="Darker Grotesque"/>
                <a:cs typeface="Darker Grotesque"/>
                <a:sym typeface="Darker Grotesque"/>
              </a:rPr>
              <a:t>Sponsored by FAPAC and CLUSA</a:t>
            </a:r>
            <a:endParaRPr sz="2000">
              <a:solidFill>
                <a:schemeClr val="lt1"/>
              </a:solidFill>
              <a:latin typeface="Darker Grotesque"/>
              <a:ea typeface="Darker Grotesque"/>
              <a:cs typeface="Darker Grotesque"/>
              <a:sym typeface="Darker Grotesq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45"/>
          <p:cNvSpPr txBox="1">
            <a:spLocks noGrp="1"/>
          </p:cNvSpPr>
          <p:nvPr>
            <p:ph type="title" idx="18"/>
          </p:nvPr>
        </p:nvSpPr>
        <p:spPr>
          <a:xfrm>
            <a:off x="1731738" y="3649925"/>
            <a:ext cx="873300" cy="25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894" name="Google Shape;894;p45"/>
          <p:cNvSpPr txBox="1">
            <a:spLocks noGrp="1"/>
          </p:cNvSpPr>
          <p:nvPr>
            <p:ph type="title" idx="19"/>
          </p:nvPr>
        </p:nvSpPr>
        <p:spPr>
          <a:xfrm>
            <a:off x="1756650" y="3160130"/>
            <a:ext cx="873300" cy="25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895" name="Google Shape;895;p45"/>
          <p:cNvSpPr txBox="1">
            <a:spLocks noGrp="1"/>
          </p:cNvSpPr>
          <p:nvPr>
            <p:ph type="title" idx="2"/>
          </p:nvPr>
        </p:nvSpPr>
        <p:spPr>
          <a:xfrm>
            <a:off x="2921825" y="2136950"/>
            <a:ext cx="3309000" cy="25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Contest</a:t>
            </a:r>
            <a:endParaRPr/>
          </a:p>
        </p:txBody>
      </p:sp>
      <p:sp>
        <p:nvSpPr>
          <p:cNvPr id="896" name="Google Shape;896;p45"/>
          <p:cNvSpPr txBox="1">
            <a:spLocks noGrp="1"/>
          </p:cNvSpPr>
          <p:nvPr>
            <p:ph type="title" idx="3"/>
          </p:nvPr>
        </p:nvSpPr>
        <p:spPr>
          <a:xfrm>
            <a:off x="2895758" y="3145592"/>
            <a:ext cx="2305500" cy="25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Website</a:t>
            </a:r>
            <a:endParaRPr/>
          </a:p>
        </p:txBody>
      </p:sp>
      <p:sp>
        <p:nvSpPr>
          <p:cNvPr id="897" name="Google Shape;897;p45"/>
          <p:cNvSpPr txBox="1">
            <a:spLocks noGrp="1"/>
          </p:cNvSpPr>
          <p:nvPr>
            <p:ph type="title" idx="5"/>
          </p:nvPr>
        </p:nvSpPr>
        <p:spPr>
          <a:xfrm>
            <a:off x="2921829" y="2641275"/>
            <a:ext cx="2955000" cy="25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Outreach &amp; promotion</a:t>
            </a:r>
            <a:endParaRPr/>
          </a:p>
        </p:txBody>
      </p:sp>
      <p:sp>
        <p:nvSpPr>
          <p:cNvPr id="898" name="Google Shape;898;p45"/>
          <p:cNvSpPr txBox="1">
            <a:spLocks noGrp="1"/>
          </p:cNvSpPr>
          <p:nvPr>
            <p:ph type="title" idx="7"/>
          </p:nvPr>
        </p:nvSpPr>
        <p:spPr>
          <a:xfrm>
            <a:off x="2921813" y="1708817"/>
            <a:ext cx="2305500" cy="25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Introduction</a:t>
            </a:r>
            <a:endParaRPr/>
          </a:p>
        </p:txBody>
      </p:sp>
      <p:sp>
        <p:nvSpPr>
          <p:cNvPr id="899" name="Google Shape;899;p45"/>
          <p:cNvSpPr txBox="1">
            <a:spLocks noGrp="1"/>
          </p:cNvSpPr>
          <p:nvPr>
            <p:ph type="title" idx="9"/>
          </p:nvPr>
        </p:nvSpPr>
        <p:spPr>
          <a:xfrm>
            <a:off x="2895751" y="3649925"/>
            <a:ext cx="3789900" cy="25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Conclusion &amp; questions</a:t>
            </a:r>
            <a:endParaRPr/>
          </a:p>
        </p:txBody>
      </p:sp>
      <p:sp>
        <p:nvSpPr>
          <p:cNvPr id="900" name="Google Shape;900;p45"/>
          <p:cNvSpPr txBox="1">
            <a:spLocks noGrp="1"/>
          </p:cNvSpPr>
          <p:nvPr>
            <p:ph type="title"/>
          </p:nvPr>
        </p:nvSpPr>
        <p:spPr>
          <a:xfrm>
            <a:off x="720000" y="74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a:t>Overview of Presentation</a:t>
            </a:r>
            <a:endParaRPr sz="3400"/>
          </a:p>
        </p:txBody>
      </p:sp>
      <p:sp>
        <p:nvSpPr>
          <p:cNvPr id="901" name="Google Shape;901;p45"/>
          <p:cNvSpPr txBox="1">
            <a:spLocks noGrp="1"/>
          </p:cNvSpPr>
          <p:nvPr>
            <p:ph type="title" idx="16"/>
          </p:nvPr>
        </p:nvSpPr>
        <p:spPr>
          <a:xfrm>
            <a:off x="1756625" y="2641283"/>
            <a:ext cx="873300" cy="25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902" name="Google Shape;902;p45"/>
          <p:cNvSpPr txBox="1">
            <a:spLocks noGrp="1"/>
          </p:cNvSpPr>
          <p:nvPr>
            <p:ph type="title" idx="20"/>
          </p:nvPr>
        </p:nvSpPr>
        <p:spPr>
          <a:xfrm>
            <a:off x="1756638" y="2136950"/>
            <a:ext cx="873300" cy="25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903" name="Google Shape;903;p45"/>
          <p:cNvSpPr txBox="1">
            <a:spLocks noGrp="1"/>
          </p:cNvSpPr>
          <p:nvPr>
            <p:ph type="title" idx="21"/>
          </p:nvPr>
        </p:nvSpPr>
        <p:spPr>
          <a:xfrm>
            <a:off x="1756638" y="1708817"/>
            <a:ext cx="873300" cy="25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904" name="Google Shape;904;p45"/>
          <p:cNvGrpSpPr/>
          <p:nvPr/>
        </p:nvGrpSpPr>
        <p:grpSpPr>
          <a:xfrm flipH="1">
            <a:off x="2458790" y="1787374"/>
            <a:ext cx="337856" cy="93999"/>
            <a:chOff x="5963614" y="809024"/>
            <a:chExt cx="339690" cy="94500"/>
          </a:xfrm>
        </p:grpSpPr>
        <p:sp>
          <p:nvSpPr>
            <p:cNvPr id="905" name="Google Shape;905;p45"/>
            <p:cNvSpPr/>
            <p:nvPr/>
          </p:nvSpPr>
          <p:spPr>
            <a:xfrm>
              <a:off x="5963614"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6208804"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45"/>
          <p:cNvGrpSpPr/>
          <p:nvPr/>
        </p:nvGrpSpPr>
        <p:grpSpPr>
          <a:xfrm flipH="1">
            <a:off x="2458790" y="2257049"/>
            <a:ext cx="337856" cy="93999"/>
            <a:chOff x="5963614" y="809024"/>
            <a:chExt cx="339690" cy="94500"/>
          </a:xfrm>
        </p:grpSpPr>
        <p:sp>
          <p:nvSpPr>
            <p:cNvPr id="908" name="Google Shape;908;p45"/>
            <p:cNvSpPr/>
            <p:nvPr/>
          </p:nvSpPr>
          <p:spPr>
            <a:xfrm>
              <a:off x="5963614"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6208804"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45"/>
          <p:cNvGrpSpPr/>
          <p:nvPr/>
        </p:nvGrpSpPr>
        <p:grpSpPr>
          <a:xfrm flipH="1">
            <a:off x="2458790" y="2739949"/>
            <a:ext cx="337856" cy="93999"/>
            <a:chOff x="5963614" y="809024"/>
            <a:chExt cx="339690" cy="94500"/>
          </a:xfrm>
        </p:grpSpPr>
        <p:sp>
          <p:nvSpPr>
            <p:cNvPr id="911" name="Google Shape;911;p45"/>
            <p:cNvSpPr/>
            <p:nvPr/>
          </p:nvSpPr>
          <p:spPr>
            <a:xfrm>
              <a:off x="5963614"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6208804"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45"/>
          <p:cNvGrpSpPr/>
          <p:nvPr/>
        </p:nvGrpSpPr>
        <p:grpSpPr>
          <a:xfrm flipH="1">
            <a:off x="2481690" y="3224149"/>
            <a:ext cx="337856" cy="93999"/>
            <a:chOff x="5963614" y="809024"/>
            <a:chExt cx="339690" cy="94500"/>
          </a:xfrm>
        </p:grpSpPr>
        <p:sp>
          <p:nvSpPr>
            <p:cNvPr id="914" name="Google Shape;914;p45"/>
            <p:cNvSpPr/>
            <p:nvPr/>
          </p:nvSpPr>
          <p:spPr>
            <a:xfrm>
              <a:off x="5963614"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6208804"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45"/>
          <p:cNvGrpSpPr/>
          <p:nvPr/>
        </p:nvGrpSpPr>
        <p:grpSpPr>
          <a:xfrm flipH="1">
            <a:off x="2481690" y="3770024"/>
            <a:ext cx="337856" cy="93999"/>
            <a:chOff x="5963614" y="809024"/>
            <a:chExt cx="339690" cy="94500"/>
          </a:xfrm>
        </p:grpSpPr>
        <p:sp>
          <p:nvSpPr>
            <p:cNvPr id="917" name="Google Shape;917;p45"/>
            <p:cNvSpPr/>
            <p:nvPr/>
          </p:nvSpPr>
          <p:spPr>
            <a:xfrm>
              <a:off x="5963614"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5"/>
            <p:cNvSpPr/>
            <p:nvPr/>
          </p:nvSpPr>
          <p:spPr>
            <a:xfrm>
              <a:off x="6208804" y="809024"/>
              <a:ext cx="94500" cy="94500"/>
            </a:xfrm>
            <a:prstGeom prst="ellipse">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grpSp>
        <p:nvGrpSpPr>
          <p:cNvPr id="923" name="Google Shape;923;p46"/>
          <p:cNvGrpSpPr/>
          <p:nvPr/>
        </p:nvGrpSpPr>
        <p:grpSpPr>
          <a:xfrm>
            <a:off x="4741549" y="1147651"/>
            <a:ext cx="3628999" cy="2848200"/>
            <a:chOff x="4331274" y="1329001"/>
            <a:chExt cx="3628999" cy="2848200"/>
          </a:xfrm>
        </p:grpSpPr>
        <p:grpSp>
          <p:nvGrpSpPr>
            <p:cNvPr id="924" name="Google Shape;924;p46"/>
            <p:cNvGrpSpPr/>
            <p:nvPr/>
          </p:nvGrpSpPr>
          <p:grpSpPr>
            <a:xfrm rot="5400000" flipH="1">
              <a:off x="5234996" y="2541645"/>
              <a:ext cx="801000" cy="801000"/>
              <a:chOff x="5372267" y="434783"/>
              <a:chExt cx="801000" cy="801000"/>
            </a:xfrm>
          </p:grpSpPr>
          <p:sp>
            <p:nvSpPr>
              <p:cNvPr id="925" name="Google Shape;925;p46"/>
              <p:cNvSpPr/>
              <p:nvPr/>
            </p:nvSpPr>
            <p:spPr>
              <a:xfrm>
                <a:off x="5372267" y="434783"/>
                <a:ext cx="801000" cy="801000"/>
              </a:xfrm>
              <a:prstGeom prst="blockArc">
                <a:avLst>
                  <a:gd name="adj1" fmla="val 10800000"/>
                  <a:gd name="adj2" fmla="val 0"/>
                  <a:gd name="adj3" fmla="val 25000"/>
                </a:avLst>
              </a:prstGeom>
              <a:solidFill>
                <a:schemeClr val="dk1"/>
              </a:solidFill>
              <a:ln>
                <a:noFill/>
              </a:ln>
              <a:effectLst>
                <a:outerShdw blurRad="485775" dist="114300" dir="2940000" algn="bl" rotWithShape="0">
                  <a:schemeClr val="dk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6"/>
              <p:cNvSpPr/>
              <p:nvPr/>
            </p:nvSpPr>
            <p:spPr>
              <a:xfrm rot="10800000" flipH="1">
                <a:off x="5372267" y="434783"/>
                <a:ext cx="801000" cy="801000"/>
              </a:xfrm>
              <a:prstGeom prst="blockArc">
                <a:avLst>
                  <a:gd name="adj1" fmla="val 10800000"/>
                  <a:gd name="adj2" fmla="val 0"/>
                  <a:gd name="adj3" fmla="val 25000"/>
                </a:avLst>
              </a:prstGeom>
              <a:solidFill>
                <a:schemeClr val="dk2"/>
              </a:solidFill>
              <a:ln>
                <a:noFill/>
              </a:ln>
              <a:effectLst>
                <a:outerShdw blurRad="485775" dist="114300" dir="2940000" algn="bl" rotWithShape="0">
                  <a:schemeClr val="dk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46"/>
            <p:cNvSpPr/>
            <p:nvPr/>
          </p:nvSpPr>
          <p:spPr>
            <a:xfrm rot="-430288" flipH="1">
              <a:off x="5768217" y="2126655"/>
              <a:ext cx="542144" cy="1716950"/>
            </a:xfrm>
            <a:custGeom>
              <a:avLst/>
              <a:gdLst/>
              <a:ahLst/>
              <a:cxnLst/>
              <a:rect l="l" t="t" r="r" b="b"/>
              <a:pathLst>
                <a:path w="28348" h="89777" extrusionOk="0">
                  <a:moveTo>
                    <a:pt x="22990" y="0"/>
                  </a:moveTo>
                  <a:cubicBezTo>
                    <a:pt x="20759" y="0"/>
                    <a:pt x="19253" y="2249"/>
                    <a:pt x="18933" y="4480"/>
                  </a:cubicBezTo>
                  <a:cubicBezTo>
                    <a:pt x="18764" y="5765"/>
                    <a:pt x="18764" y="7016"/>
                    <a:pt x="18764" y="8215"/>
                  </a:cubicBezTo>
                  <a:cubicBezTo>
                    <a:pt x="18764" y="10616"/>
                    <a:pt x="18764" y="12881"/>
                    <a:pt x="17445" y="15281"/>
                  </a:cubicBezTo>
                  <a:cubicBezTo>
                    <a:pt x="16634" y="16769"/>
                    <a:pt x="15535" y="18071"/>
                    <a:pt x="14453" y="19322"/>
                  </a:cubicBezTo>
                  <a:cubicBezTo>
                    <a:pt x="13693" y="20235"/>
                    <a:pt x="12881" y="21181"/>
                    <a:pt x="12221" y="22178"/>
                  </a:cubicBezTo>
                  <a:cubicBezTo>
                    <a:pt x="9839" y="25694"/>
                    <a:pt x="9010" y="30005"/>
                    <a:pt x="9805" y="34653"/>
                  </a:cubicBezTo>
                  <a:cubicBezTo>
                    <a:pt x="10515" y="38795"/>
                    <a:pt x="9433" y="42090"/>
                    <a:pt x="6052" y="46030"/>
                  </a:cubicBezTo>
                  <a:cubicBezTo>
                    <a:pt x="3077" y="49512"/>
                    <a:pt x="1" y="53096"/>
                    <a:pt x="964" y="58167"/>
                  </a:cubicBezTo>
                  <a:cubicBezTo>
                    <a:pt x="1302" y="59958"/>
                    <a:pt x="2131" y="61716"/>
                    <a:pt x="2924" y="63441"/>
                  </a:cubicBezTo>
                  <a:cubicBezTo>
                    <a:pt x="4311" y="66364"/>
                    <a:pt x="5714" y="69391"/>
                    <a:pt x="4885" y="72772"/>
                  </a:cubicBezTo>
                  <a:cubicBezTo>
                    <a:pt x="4599" y="73921"/>
                    <a:pt x="4040" y="74985"/>
                    <a:pt x="3517" y="75999"/>
                  </a:cubicBezTo>
                  <a:cubicBezTo>
                    <a:pt x="3246" y="76524"/>
                    <a:pt x="2958" y="77065"/>
                    <a:pt x="2722" y="77606"/>
                  </a:cubicBezTo>
                  <a:cubicBezTo>
                    <a:pt x="1741" y="79837"/>
                    <a:pt x="1471" y="82186"/>
                    <a:pt x="1978" y="84248"/>
                  </a:cubicBezTo>
                  <a:cubicBezTo>
                    <a:pt x="2367" y="85905"/>
                    <a:pt x="3314" y="87426"/>
                    <a:pt x="4565" y="88441"/>
                  </a:cubicBezTo>
                  <a:cubicBezTo>
                    <a:pt x="5020" y="88813"/>
                    <a:pt x="5494" y="89101"/>
                    <a:pt x="6001" y="89320"/>
                  </a:cubicBezTo>
                  <a:cubicBezTo>
                    <a:pt x="6677" y="89624"/>
                    <a:pt x="7472" y="89777"/>
                    <a:pt x="8401" y="89777"/>
                  </a:cubicBezTo>
                  <a:cubicBezTo>
                    <a:pt x="10768" y="89777"/>
                    <a:pt x="13727" y="88762"/>
                    <a:pt x="15552" y="87309"/>
                  </a:cubicBezTo>
                  <a:cubicBezTo>
                    <a:pt x="18527" y="84976"/>
                    <a:pt x="18392" y="81866"/>
                    <a:pt x="18239" y="78569"/>
                  </a:cubicBezTo>
                  <a:cubicBezTo>
                    <a:pt x="18122" y="75932"/>
                    <a:pt x="18003" y="73227"/>
                    <a:pt x="19456" y="70777"/>
                  </a:cubicBezTo>
                  <a:cubicBezTo>
                    <a:pt x="20099" y="69661"/>
                    <a:pt x="20910" y="68647"/>
                    <a:pt x="21671" y="67649"/>
                  </a:cubicBezTo>
                  <a:cubicBezTo>
                    <a:pt x="22972" y="65976"/>
                    <a:pt x="24207" y="64403"/>
                    <a:pt x="24832" y="62426"/>
                  </a:cubicBezTo>
                  <a:cubicBezTo>
                    <a:pt x="25796" y="59418"/>
                    <a:pt x="24967" y="56172"/>
                    <a:pt x="24122" y="53670"/>
                  </a:cubicBezTo>
                  <a:cubicBezTo>
                    <a:pt x="23885" y="52994"/>
                    <a:pt x="23632" y="52300"/>
                    <a:pt x="23396" y="51624"/>
                  </a:cubicBezTo>
                  <a:cubicBezTo>
                    <a:pt x="22600" y="49444"/>
                    <a:pt x="21789" y="47195"/>
                    <a:pt x="21536" y="44846"/>
                  </a:cubicBezTo>
                  <a:cubicBezTo>
                    <a:pt x="21282" y="42226"/>
                    <a:pt x="21773" y="40096"/>
                    <a:pt x="23057" y="38304"/>
                  </a:cubicBezTo>
                  <a:cubicBezTo>
                    <a:pt x="23396" y="37831"/>
                    <a:pt x="23767" y="37391"/>
                    <a:pt x="24122" y="36952"/>
                  </a:cubicBezTo>
                  <a:cubicBezTo>
                    <a:pt x="24680" y="36259"/>
                    <a:pt x="25271" y="35532"/>
                    <a:pt x="25728" y="34754"/>
                  </a:cubicBezTo>
                  <a:cubicBezTo>
                    <a:pt x="27638" y="31441"/>
                    <a:pt x="26826" y="28078"/>
                    <a:pt x="25947" y="24511"/>
                  </a:cubicBezTo>
                  <a:cubicBezTo>
                    <a:pt x="25187" y="21434"/>
                    <a:pt x="24410" y="18274"/>
                    <a:pt x="25508" y="15130"/>
                  </a:cubicBezTo>
                  <a:cubicBezTo>
                    <a:pt x="25812" y="14267"/>
                    <a:pt x="26218" y="13439"/>
                    <a:pt x="26623" y="12644"/>
                  </a:cubicBezTo>
                  <a:cubicBezTo>
                    <a:pt x="26860" y="12155"/>
                    <a:pt x="27097" y="11647"/>
                    <a:pt x="27317" y="11157"/>
                  </a:cubicBezTo>
                  <a:cubicBezTo>
                    <a:pt x="28162" y="9213"/>
                    <a:pt x="28348" y="6745"/>
                    <a:pt x="27790" y="4530"/>
                  </a:cubicBezTo>
                  <a:cubicBezTo>
                    <a:pt x="27317" y="2637"/>
                    <a:pt x="26150" y="1082"/>
                    <a:pt x="24663" y="390"/>
                  </a:cubicBezTo>
                  <a:cubicBezTo>
                    <a:pt x="24105" y="135"/>
                    <a:pt x="23531" y="0"/>
                    <a:pt x="22990" y="0"/>
                  </a:cubicBezTo>
                  <a:close/>
                </a:path>
              </a:pathLst>
            </a:custGeom>
            <a:solidFill>
              <a:schemeClr val="accent4"/>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46"/>
            <p:cNvGrpSpPr/>
            <p:nvPr/>
          </p:nvGrpSpPr>
          <p:grpSpPr>
            <a:xfrm flipH="1">
              <a:off x="5061739" y="1452317"/>
              <a:ext cx="627083" cy="436814"/>
              <a:chOff x="5779976" y="1418876"/>
              <a:chExt cx="421200" cy="293400"/>
            </a:xfrm>
          </p:grpSpPr>
          <p:sp>
            <p:nvSpPr>
              <p:cNvPr id="929" name="Google Shape;929;p46"/>
              <p:cNvSpPr/>
              <p:nvPr/>
            </p:nvSpPr>
            <p:spPr>
              <a:xfrm>
                <a:off x="5779976" y="1418876"/>
                <a:ext cx="421200" cy="293400"/>
              </a:xfrm>
              <a:prstGeom prst="wedgeRoundRectCallout">
                <a:avLst>
                  <a:gd name="adj1" fmla="val -17374"/>
                  <a:gd name="adj2" fmla="val 73101"/>
                  <a:gd name="adj3" fmla="val 0"/>
                </a:avLst>
              </a:prstGeom>
              <a:solidFill>
                <a:schemeClr val="accent4"/>
              </a:solidFill>
              <a:ln>
                <a:noFill/>
              </a:ln>
              <a:effectLst>
                <a:outerShdw blurRad="57150" dist="19050" dir="5400000" algn="bl" rotWithShape="0">
                  <a:schemeClr val="dk1">
                    <a:alpha val="31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6"/>
              <p:cNvSpPr/>
              <p:nvPr/>
            </p:nvSpPr>
            <p:spPr>
              <a:xfrm>
                <a:off x="5908478" y="1501513"/>
                <a:ext cx="157557" cy="139114"/>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chemeClr val="lt1"/>
              </a:solidFill>
              <a:ln>
                <a:noFill/>
              </a:ln>
              <a:effectLst>
                <a:outerShdw blurRad="57150" dist="19050" dir="5400000" algn="bl" rotWithShape="0">
                  <a:schemeClr val="dk1">
                    <a:alpha val="38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931" name="Google Shape;931;p46"/>
            <p:cNvSpPr/>
            <p:nvPr/>
          </p:nvSpPr>
          <p:spPr>
            <a:xfrm>
              <a:off x="6282673" y="1329001"/>
              <a:ext cx="1677600" cy="2848200"/>
            </a:xfrm>
            <a:prstGeom prst="roundRect">
              <a:avLst>
                <a:gd name="adj" fmla="val 10049"/>
              </a:avLst>
            </a:prstGeom>
            <a:solidFill>
              <a:schemeClr val="accent6"/>
            </a:solidFill>
            <a:ln>
              <a:noFill/>
            </a:ln>
            <a:effectLst>
              <a:outerShdw blurRad="57150" dist="19050" dir="5400000" algn="bl" rotWithShape="0">
                <a:schemeClr val="dk1">
                  <a:alpha val="26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6"/>
            <p:cNvSpPr/>
            <p:nvPr/>
          </p:nvSpPr>
          <p:spPr>
            <a:xfrm>
              <a:off x="6331650" y="1860175"/>
              <a:ext cx="1577700" cy="2260500"/>
            </a:xfrm>
            <a:prstGeom prst="roundRect">
              <a:avLst>
                <a:gd name="adj" fmla="val 3424"/>
              </a:avLst>
            </a:prstGeom>
            <a:solidFill>
              <a:schemeClr val="lt1"/>
            </a:solidFill>
            <a:ln>
              <a:noFill/>
            </a:ln>
            <a:effectLst>
              <a:outerShdw blurRad="57150" dist="19050" dir="5400000" algn="bl" rotWithShape="0">
                <a:schemeClr val="dk1">
                  <a:alpha val="26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6"/>
            <p:cNvSpPr/>
            <p:nvPr/>
          </p:nvSpPr>
          <p:spPr>
            <a:xfrm>
              <a:off x="6474026" y="1445487"/>
              <a:ext cx="71135" cy="71135"/>
            </a:xfrm>
            <a:custGeom>
              <a:avLst/>
              <a:gdLst/>
              <a:ahLst/>
              <a:cxnLst/>
              <a:rect l="l" t="t" r="r" b="b"/>
              <a:pathLst>
                <a:path w="3655" h="3655" extrusionOk="0">
                  <a:moveTo>
                    <a:pt x="1838" y="1"/>
                  </a:moveTo>
                  <a:cubicBezTo>
                    <a:pt x="822" y="1"/>
                    <a:pt x="1" y="822"/>
                    <a:pt x="1" y="1838"/>
                  </a:cubicBezTo>
                  <a:cubicBezTo>
                    <a:pt x="1" y="2834"/>
                    <a:pt x="822" y="3655"/>
                    <a:pt x="1838" y="3655"/>
                  </a:cubicBezTo>
                  <a:cubicBezTo>
                    <a:pt x="2834" y="3655"/>
                    <a:pt x="3655" y="2834"/>
                    <a:pt x="3655" y="1838"/>
                  </a:cubicBezTo>
                  <a:cubicBezTo>
                    <a:pt x="3655" y="822"/>
                    <a:pt x="2834" y="1"/>
                    <a:pt x="1838" y="1"/>
                  </a:cubicBezTo>
                  <a:close/>
                </a:path>
              </a:pathLst>
            </a:custGeom>
            <a:solidFill>
              <a:schemeClr val="accent3"/>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6"/>
            <p:cNvSpPr/>
            <p:nvPr/>
          </p:nvSpPr>
          <p:spPr>
            <a:xfrm>
              <a:off x="6615915" y="1445487"/>
              <a:ext cx="71174" cy="71135"/>
            </a:xfrm>
            <a:custGeom>
              <a:avLst/>
              <a:gdLst/>
              <a:ahLst/>
              <a:cxnLst/>
              <a:rect l="l" t="t" r="r" b="b"/>
              <a:pathLst>
                <a:path w="3657" h="3655" extrusionOk="0">
                  <a:moveTo>
                    <a:pt x="1838" y="1"/>
                  </a:moveTo>
                  <a:cubicBezTo>
                    <a:pt x="821" y="1"/>
                    <a:pt x="0" y="822"/>
                    <a:pt x="0" y="1838"/>
                  </a:cubicBezTo>
                  <a:cubicBezTo>
                    <a:pt x="0" y="2834"/>
                    <a:pt x="821" y="3655"/>
                    <a:pt x="1838" y="3655"/>
                  </a:cubicBezTo>
                  <a:cubicBezTo>
                    <a:pt x="2835" y="3655"/>
                    <a:pt x="3656" y="2834"/>
                    <a:pt x="3656" y="1838"/>
                  </a:cubicBezTo>
                  <a:cubicBezTo>
                    <a:pt x="3656" y="822"/>
                    <a:pt x="2835" y="1"/>
                    <a:pt x="1838" y="1"/>
                  </a:cubicBezTo>
                  <a:close/>
                </a:path>
              </a:pathLst>
            </a:custGeom>
            <a:solidFill>
              <a:schemeClr val="accent2"/>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6"/>
            <p:cNvSpPr/>
            <p:nvPr/>
          </p:nvSpPr>
          <p:spPr>
            <a:xfrm>
              <a:off x="6757823" y="1445487"/>
              <a:ext cx="71155" cy="71135"/>
            </a:xfrm>
            <a:custGeom>
              <a:avLst/>
              <a:gdLst/>
              <a:ahLst/>
              <a:cxnLst/>
              <a:rect l="l" t="t" r="r" b="b"/>
              <a:pathLst>
                <a:path w="3656" h="3655" extrusionOk="0">
                  <a:moveTo>
                    <a:pt x="1838" y="1"/>
                  </a:moveTo>
                  <a:cubicBezTo>
                    <a:pt x="822" y="1"/>
                    <a:pt x="1" y="822"/>
                    <a:pt x="1" y="1838"/>
                  </a:cubicBezTo>
                  <a:cubicBezTo>
                    <a:pt x="1" y="2834"/>
                    <a:pt x="822" y="3655"/>
                    <a:pt x="1838" y="3655"/>
                  </a:cubicBezTo>
                  <a:cubicBezTo>
                    <a:pt x="2834" y="3655"/>
                    <a:pt x="3655" y="2834"/>
                    <a:pt x="3655" y="1838"/>
                  </a:cubicBezTo>
                  <a:cubicBezTo>
                    <a:pt x="3655" y="822"/>
                    <a:pt x="2834" y="1"/>
                    <a:pt x="1838" y="1"/>
                  </a:cubicBezTo>
                  <a:close/>
                </a:path>
              </a:pathLst>
            </a:custGeom>
            <a:solidFill>
              <a:schemeClr val="accent4"/>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6"/>
            <p:cNvSpPr/>
            <p:nvPr/>
          </p:nvSpPr>
          <p:spPr>
            <a:xfrm>
              <a:off x="6432549" y="1666144"/>
              <a:ext cx="721670" cy="44511"/>
            </a:xfrm>
            <a:custGeom>
              <a:avLst/>
              <a:gdLst/>
              <a:ahLst/>
              <a:cxnLst/>
              <a:rect l="l" t="t" r="r" b="b"/>
              <a:pathLst>
                <a:path w="37080" h="2287" extrusionOk="0">
                  <a:moveTo>
                    <a:pt x="1154" y="0"/>
                  </a:moveTo>
                  <a:cubicBezTo>
                    <a:pt x="529" y="0"/>
                    <a:pt x="0" y="508"/>
                    <a:pt x="0" y="1134"/>
                  </a:cubicBezTo>
                  <a:cubicBezTo>
                    <a:pt x="0" y="1778"/>
                    <a:pt x="529" y="2286"/>
                    <a:pt x="1154" y="2286"/>
                  </a:cubicBezTo>
                  <a:lnTo>
                    <a:pt x="35925" y="2286"/>
                  </a:lnTo>
                  <a:cubicBezTo>
                    <a:pt x="36551" y="2286"/>
                    <a:pt x="37079" y="1778"/>
                    <a:pt x="37079" y="1134"/>
                  </a:cubicBezTo>
                  <a:cubicBezTo>
                    <a:pt x="37079" y="508"/>
                    <a:pt x="36551" y="0"/>
                    <a:pt x="35925" y="0"/>
                  </a:cubicBezTo>
                  <a:close/>
                </a:path>
              </a:pathLst>
            </a:custGeom>
            <a:solidFill>
              <a:schemeClr val="accent6"/>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6"/>
            <p:cNvSpPr/>
            <p:nvPr/>
          </p:nvSpPr>
          <p:spPr>
            <a:xfrm>
              <a:off x="6068484" y="2157656"/>
              <a:ext cx="1677629" cy="1677220"/>
            </a:xfrm>
            <a:custGeom>
              <a:avLst/>
              <a:gdLst/>
              <a:ahLst/>
              <a:cxnLst/>
              <a:rect l="l" t="t" r="r" b="b"/>
              <a:pathLst>
                <a:path w="86198" h="86177" extrusionOk="0">
                  <a:moveTo>
                    <a:pt x="1583" y="0"/>
                  </a:moveTo>
                  <a:cubicBezTo>
                    <a:pt x="705" y="0"/>
                    <a:pt x="1" y="704"/>
                    <a:pt x="1" y="1564"/>
                  </a:cubicBezTo>
                  <a:lnTo>
                    <a:pt x="1" y="84594"/>
                  </a:lnTo>
                  <a:cubicBezTo>
                    <a:pt x="1" y="85473"/>
                    <a:pt x="705" y="86177"/>
                    <a:pt x="1583" y="86177"/>
                  </a:cubicBezTo>
                  <a:lnTo>
                    <a:pt x="84614" y="86177"/>
                  </a:lnTo>
                  <a:cubicBezTo>
                    <a:pt x="85494" y="86177"/>
                    <a:pt x="86198" y="85473"/>
                    <a:pt x="86198" y="84594"/>
                  </a:cubicBezTo>
                  <a:lnTo>
                    <a:pt x="86198" y="1564"/>
                  </a:lnTo>
                  <a:cubicBezTo>
                    <a:pt x="86198" y="704"/>
                    <a:pt x="85494" y="0"/>
                    <a:pt x="84614" y="0"/>
                  </a:cubicBezTo>
                  <a:close/>
                </a:path>
              </a:pathLst>
            </a:custGeom>
            <a:solidFill>
              <a:schemeClr val="accent6"/>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6"/>
            <p:cNvSpPr/>
            <p:nvPr/>
          </p:nvSpPr>
          <p:spPr>
            <a:xfrm>
              <a:off x="6098536" y="3037212"/>
              <a:ext cx="1617509" cy="768049"/>
            </a:xfrm>
            <a:custGeom>
              <a:avLst/>
              <a:gdLst/>
              <a:ahLst/>
              <a:cxnLst/>
              <a:rect l="l" t="t" r="r" b="b"/>
              <a:pathLst>
                <a:path w="83109" h="39463" extrusionOk="0">
                  <a:moveTo>
                    <a:pt x="83070" y="0"/>
                  </a:moveTo>
                  <a:lnTo>
                    <a:pt x="0" y="19"/>
                  </a:lnTo>
                  <a:lnTo>
                    <a:pt x="39" y="39462"/>
                  </a:lnTo>
                  <a:lnTo>
                    <a:pt x="83070" y="39462"/>
                  </a:lnTo>
                  <a:lnTo>
                    <a:pt x="83109" y="39443"/>
                  </a:lnTo>
                  <a:lnTo>
                    <a:pt x="83070" y="0"/>
                  </a:lnTo>
                  <a:close/>
                </a:path>
              </a:pathLst>
            </a:custGeom>
            <a:solidFill>
              <a:schemeClr val="accent4"/>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6"/>
            <p:cNvSpPr/>
            <p:nvPr/>
          </p:nvSpPr>
          <p:spPr>
            <a:xfrm>
              <a:off x="6098536" y="2187318"/>
              <a:ext cx="1616750" cy="849869"/>
            </a:xfrm>
            <a:custGeom>
              <a:avLst/>
              <a:gdLst/>
              <a:ahLst/>
              <a:cxnLst/>
              <a:rect l="l" t="t" r="r" b="b"/>
              <a:pathLst>
                <a:path w="83070" h="43667" extrusionOk="0">
                  <a:moveTo>
                    <a:pt x="83070" y="1"/>
                  </a:moveTo>
                  <a:lnTo>
                    <a:pt x="0" y="40"/>
                  </a:lnTo>
                  <a:lnTo>
                    <a:pt x="39" y="43666"/>
                  </a:lnTo>
                  <a:lnTo>
                    <a:pt x="83070" y="43666"/>
                  </a:lnTo>
                  <a:lnTo>
                    <a:pt x="83070" y="1"/>
                  </a:lnTo>
                  <a:close/>
                </a:path>
              </a:pathLst>
            </a:custGeom>
            <a:solidFill>
              <a:schemeClr val="accent2"/>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6"/>
            <p:cNvSpPr/>
            <p:nvPr/>
          </p:nvSpPr>
          <p:spPr>
            <a:xfrm>
              <a:off x="6818296" y="2384386"/>
              <a:ext cx="323000" cy="448903"/>
            </a:xfrm>
            <a:custGeom>
              <a:avLst/>
              <a:gdLst/>
              <a:ahLst/>
              <a:cxnLst/>
              <a:rect l="l" t="t" r="r" b="b"/>
              <a:pathLst>
                <a:path w="16596" h="23065" extrusionOk="0">
                  <a:moveTo>
                    <a:pt x="6862" y="1"/>
                  </a:moveTo>
                  <a:cubicBezTo>
                    <a:pt x="6198" y="1"/>
                    <a:pt x="5650" y="548"/>
                    <a:pt x="5650" y="1231"/>
                  </a:cubicBezTo>
                  <a:lnTo>
                    <a:pt x="5650" y="3402"/>
                  </a:lnTo>
                  <a:lnTo>
                    <a:pt x="157" y="10574"/>
                  </a:lnTo>
                  <a:cubicBezTo>
                    <a:pt x="40" y="10712"/>
                    <a:pt x="1" y="10868"/>
                    <a:pt x="1" y="11024"/>
                  </a:cubicBezTo>
                  <a:lnTo>
                    <a:pt x="1" y="22322"/>
                  </a:lnTo>
                  <a:cubicBezTo>
                    <a:pt x="1" y="22731"/>
                    <a:pt x="334" y="23065"/>
                    <a:pt x="744" y="23065"/>
                  </a:cubicBezTo>
                  <a:lnTo>
                    <a:pt x="13430" y="23065"/>
                  </a:lnTo>
                  <a:cubicBezTo>
                    <a:pt x="14329" y="23065"/>
                    <a:pt x="15051" y="22341"/>
                    <a:pt x="15051" y="21441"/>
                  </a:cubicBezTo>
                  <a:cubicBezTo>
                    <a:pt x="15051" y="20542"/>
                    <a:pt x="14329" y="19820"/>
                    <a:pt x="13430" y="19820"/>
                  </a:cubicBezTo>
                  <a:lnTo>
                    <a:pt x="14035" y="19820"/>
                  </a:lnTo>
                  <a:cubicBezTo>
                    <a:pt x="15012" y="19820"/>
                    <a:pt x="15794" y="19018"/>
                    <a:pt x="15794" y="18040"/>
                  </a:cubicBezTo>
                  <a:cubicBezTo>
                    <a:pt x="15794" y="17084"/>
                    <a:pt x="15012" y="16281"/>
                    <a:pt x="14035" y="16281"/>
                  </a:cubicBezTo>
                  <a:lnTo>
                    <a:pt x="14368" y="16281"/>
                  </a:lnTo>
                  <a:cubicBezTo>
                    <a:pt x="15384" y="16281"/>
                    <a:pt x="16205" y="15460"/>
                    <a:pt x="16205" y="14444"/>
                  </a:cubicBezTo>
                  <a:cubicBezTo>
                    <a:pt x="16205" y="13428"/>
                    <a:pt x="15384" y="12607"/>
                    <a:pt x="14368" y="12607"/>
                  </a:cubicBezTo>
                  <a:lnTo>
                    <a:pt x="14681" y="12607"/>
                  </a:lnTo>
                  <a:cubicBezTo>
                    <a:pt x="15736" y="12607"/>
                    <a:pt x="16596" y="11747"/>
                    <a:pt x="16596" y="10691"/>
                  </a:cubicBezTo>
                  <a:cubicBezTo>
                    <a:pt x="16596" y="9636"/>
                    <a:pt x="15736" y="8776"/>
                    <a:pt x="14681" y="8776"/>
                  </a:cubicBezTo>
                  <a:lnTo>
                    <a:pt x="7819" y="8776"/>
                  </a:lnTo>
                  <a:cubicBezTo>
                    <a:pt x="8836" y="7193"/>
                    <a:pt x="9383" y="5336"/>
                    <a:pt x="9383" y="3459"/>
                  </a:cubicBezTo>
                  <a:lnTo>
                    <a:pt x="9383" y="2521"/>
                  </a:lnTo>
                  <a:cubicBezTo>
                    <a:pt x="9383" y="1134"/>
                    <a:pt x="8249" y="1"/>
                    <a:pt x="6862" y="1"/>
                  </a:cubicBezTo>
                  <a:close/>
                </a:path>
              </a:pathLst>
            </a:custGeom>
            <a:solidFill>
              <a:schemeClr val="lt1"/>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6"/>
            <p:cNvSpPr/>
            <p:nvPr/>
          </p:nvSpPr>
          <p:spPr>
            <a:xfrm>
              <a:off x="6673371" y="2579936"/>
              <a:ext cx="122516" cy="289874"/>
            </a:xfrm>
            <a:custGeom>
              <a:avLst/>
              <a:gdLst/>
              <a:ahLst/>
              <a:cxnLst/>
              <a:rect l="l" t="t" r="r" b="b"/>
              <a:pathLst>
                <a:path w="6295" h="14894" extrusionOk="0">
                  <a:moveTo>
                    <a:pt x="997" y="0"/>
                  </a:moveTo>
                  <a:cubicBezTo>
                    <a:pt x="449" y="0"/>
                    <a:pt x="1" y="430"/>
                    <a:pt x="1" y="977"/>
                  </a:cubicBezTo>
                  <a:lnTo>
                    <a:pt x="1" y="13896"/>
                  </a:lnTo>
                  <a:cubicBezTo>
                    <a:pt x="1" y="14444"/>
                    <a:pt x="449" y="14894"/>
                    <a:pt x="997" y="14894"/>
                  </a:cubicBezTo>
                  <a:lnTo>
                    <a:pt x="5297" y="14894"/>
                  </a:lnTo>
                  <a:cubicBezTo>
                    <a:pt x="5844" y="14894"/>
                    <a:pt x="6294" y="14444"/>
                    <a:pt x="6294" y="13896"/>
                  </a:cubicBezTo>
                  <a:lnTo>
                    <a:pt x="6294" y="977"/>
                  </a:lnTo>
                  <a:cubicBezTo>
                    <a:pt x="6294" y="430"/>
                    <a:pt x="5844" y="0"/>
                    <a:pt x="5297" y="0"/>
                  </a:cubicBezTo>
                  <a:close/>
                </a:path>
              </a:pathLst>
            </a:custGeom>
            <a:solidFill>
              <a:schemeClr val="lt1"/>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6"/>
            <p:cNvSpPr/>
            <p:nvPr/>
          </p:nvSpPr>
          <p:spPr>
            <a:xfrm>
              <a:off x="6432938" y="3180249"/>
              <a:ext cx="101575" cy="101575"/>
            </a:xfrm>
            <a:custGeom>
              <a:avLst/>
              <a:gdLst/>
              <a:ahLst/>
              <a:cxnLst/>
              <a:rect l="l" t="t" r="r" b="b"/>
              <a:pathLst>
                <a:path w="5219" h="5219" extrusionOk="0">
                  <a:moveTo>
                    <a:pt x="2600" y="0"/>
                  </a:moveTo>
                  <a:cubicBezTo>
                    <a:pt x="1173" y="0"/>
                    <a:pt x="1" y="1173"/>
                    <a:pt x="1" y="2619"/>
                  </a:cubicBezTo>
                  <a:cubicBezTo>
                    <a:pt x="1" y="4066"/>
                    <a:pt x="1173" y="5218"/>
                    <a:pt x="2600" y="5218"/>
                  </a:cubicBezTo>
                  <a:cubicBezTo>
                    <a:pt x="4046" y="5218"/>
                    <a:pt x="5219" y="4066"/>
                    <a:pt x="5219" y="2619"/>
                  </a:cubicBezTo>
                  <a:cubicBezTo>
                    <a:pt x="5219" y="1173"/>
                    <a:pt x="4046" y="0"/>
                    <a:pt x="2600" y="0"/>
                  </a:cubicBezTo>
                  <a:close/>
                </a:path>
              </a:pathLst>
            </a:custGeom>
            <a:solidFill>
              <a:schemeClr val="lt2"/>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6"/>
            <p:cNvSpPr/>
            <p:nvPr/>
          </p:nvSpPr>
          <p:spPr>
            <a:xfrm>
              <a:off x="6432938" y="3370466"/>
              <a:ext cx="101575" cy="101575"/>
            </a:xfrm>
            <a:custGeom>
              <a:avLst/>
              <a:gdLst/>
              <a:ahLst/>
              <a:cxnLst/>
              <a:rect l="l" t="t" r="r" b="b"/>
              <a:pathLst>
                <a:path w="5219" h="5219" extrusionOk="0">
                  <a:moveTo>
                    <a:pt x="2600" y="0"/>
                  </a:moveTo>
                  <a:cubicBezTo>
                    <a:pt x="1173" y="0"/>
                    <a:pt x="1" y="1173"/>
                    <a:pt x="1" y="2619"/>
                  </a:cubicBezTo>
                  <a:cubicBezTo>
                    <a:pt x="1" y="4045"/>
                    <a:pt x="1173" y="5218"/>
                    <a:pt x="2600" y="5218"/>
                  </a:cubicBezTo>
                  <a:cubicBezTo>
                    <a:pt x="4046" y="5218"/>
                    <a:pt x="5219" y="4045"/>
                    <a:pt x="5219" y="2619"/>
                  </a:cubicBezTo>
                  <a:cubicBezTo>
                    <a:pt x="5219" y="1173"/>
                    <a:pt x="4046" y="0"/>
                    <a:pt x="2600" y="0"/>
                  </a:cubicBezTo>
                  <a:close/>
                </a:path>
              </a:pathLst>
            </a:custGeom>
            <a:solidFill>
              <a:schemeClr val="lt2"/>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 name="Google Shape;944;p46"/>
            <p:cNvGrpSpPr/>
            <p:nvPr/>
          </p:nvGrpSpPr>
          <p:grpSpPr>
            <a:xfrm>
              <a:off x="6647232" y="3130557"/>
              <a:ext cx="948388" cy="402140"/>
              <a:chOff x="5806369" y="3534407"/>
              <a:chExt cx="948388" cy="402140"/>
            </a:xfrm>
          </p:grpSpPr>
          <p:sp>
            <p:nvSpPr>
              <p:cNvPr id="945" name="Google Shape;945;p46"/>
              <p:cNvSpPr/>
              <p:nvPr/>
            </p:nvSpPr>
            <p:spPr>
              <a:xfrm>
                <a:off x="6432938" y="3560663"/>
                <a:ext cx="101575" cy="101575"/>
              </a:xfrm>
              <a:custGeom>
                <a:avLst/>
                <a:gdLst/>
                <a:ahLst/>
                <a:cxnLst/>
                <a:rect l="l" t="t" r="r" b="b"/>
                <a:pathLst>
                  <a:path w="5219" h="5219" extrusionOk="0">
                    <a:moveTo>
                      <a:pt x="2600" y="1"/>
                    </a:moveTo>
                    <a:cubicBezTo>
                      <a:pt x="1173" y="1"/>
                      <a:pt x="1" y="1153"/>
                      <a:pt x="1" y="2600"/>
                    </a:cubicBezTo>
                    <a:cubicBezTo>
                      <a:pt x="1" y="4046"/>
                      <a:pt x="1173" y="5219"/>
                      <a:pt x="2600" y="5219"/>
                    </a:cubicBezTo>
                    <a:cubicBezTo>
                      <a:pt x="4046" y="5219"/>
                      <a:pt x="5219" y="4046"/>
                      <a:pt x="5219" y="2600"/>
                    </a:cubicBezTo>
                    <a:cubicBezTo>
                      <a:pt x="5219" y="1153"/>
                      <a:pt x="4046" y="1"/>
                      <a:pt x="2600" y="1"/>
                    </a:cubicBezTo>
                    <a:close/>
                  </a:path>
                </a:pathLst>
              </a:custGeom>
              <a:solidFill>
                <a:srgbClr val="C7A2FF"/>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6"/>
              <p:cNvSpPr/>
              <p:nvPr/>
            </p:nvSpPr>
            <p:spPr>
              <a:xfrm>
                <a:off x="5806369" y="3653504"/>
                <a:ext cx="948388" cy="283043"/>
              </a:xfrm>
              <a:custGeom>
                <a:avLst/>
                <a:gdLst/>
                <a:ahLst/>
                <a:cxnLst/>
                <a:rect l="l" t="t" r="r" b="b"/>
                <a:pathLst>
                  <a:path w="48729" h="14543" extrusionOk="0">
                    <a:moveTo>
                      <a:pt x="0" y="0"/>
                    </a:moveTo>
                    <a:lnTo>
                      <a:pt x="0" y="11688"/>
                    </a:lnTo>
                    <a:cubicBezTo>
                      <a:pt x="0" y="13271"/>
                      <a:pt x="1271" y="14542"/>
                      <a:pt x="2854" y="14542"/>
                    </a:cubicBezTo>
                    <a:lnTo>
                      <a:pt x="45875" y="14542"/>
                    </a:lnTo>
                    <a:cubicBezTo>
                      <a:pt x="47438" y="14542"/>
                      <a:pt x="48728" y="13271"/>
                      <a:pt x="48728" y="11688"/>
                    </a:cubicBezTo>
                    <a:lnTo>
                      <a:pt x="48728" y="0"/>
                    </a:lnTo>
                    <a:close/>
                  </a:path>
                </a:pathLst>
              </a:custGeom>
              <a:solidFill>
                <a:schemeClr val="lt1"/>
              </a:solidFill>
              <a:ln>
                <a:noFill/>
              </a:ln>
              <a:effectLst>
                <a:outerShdw blurRad="57150" dist="19050" dir="5400000" algn="bl" rotWithShape="0">
                  <a:schemeClr val="dk1">
                    <a:alpha val="3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6"/>
              <p:cNvSpPr/>
              <p:nvPr/>
            </p:nvSpPr>
            <p:spPr>
              <a:xfrm>
                <a:off x="5806369" y="3534407"/>
                <a:ext cx="948388" cy="119111"/>
              </a:xfrm>
              <a:custGeom>
                <a:avLst/>
                <a:gdLst/>
                <a:ahLst/>
                <a:cxnLst/>
                <a:rect l="l" t="t" r="r" b="b"/>
                <a:pathLst>
                  <a:path w="48729" h="6120" extrusionOk="0">
                    <a:moveTo>
                      <a:pt x="2854" y="1"/>
                    </a:moveTo>
                    <a:cubicBezTo>
                      <a:pt x="1271" y="1"/>
                      <a:pt x="0" y="1291"/>
                      <a:pt x="0" y="2854"/>
                    </a:cubicBezTo>
                    <a:lnTo>
                      <a:pt x="0" y="6119"/>
                    </a:lnTo>
                    <a:lnTo>
                      <a:pt x="48728" y="6119"/>
                    </a:lnTo>
                    <a:lnTo>
                      <a:pt x="48728" y="2854"/>
                    </a:lnTo>
                    <a:cubicBezTo>
                      <a:pt x="48728" y="1291"/>
                      <a:pt x="47438" y="1"/>
                      <a:pt x="45875" y="1"/>
                    </a:cubicBezTo>
                    <a:close/>
                  </a:path>
                </a:pathLst>
              </a:custGeom>
              <a:solidFill>
                <a:schemeClr val="accent6"/>
              </a:solidFill>
              <a:ln>
                <a:noFill/>
              </a:ln>
              <a:effectLst>
                <a:outerShdw blurRad="57150" dist="19050" dir="5400000" algn="bl" rotWithShape="0">
                  <a:schemeClr val="dk1">
                    <a:alpha val="2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6"/>
              <p:cNvSpPr/>
              <p:nvPr/>
            </p:nvSpPr>
            <p:spPr>
              <a:xfrm>
                <a:off x="5961201" y="3572847"/>
                <a:ext cx="37679" cy="37660"/>
              </a:xfrm>
              <a:custGeom>
                <a:avLst/>
                <a:gdLst/>
                <a:ahLst/>
                <a:cxnLst/>
                <a:rect l="l" t="t" r="r" b="b"/>
                <a:pathLst>
                  <a:path w="1936" h="1935" extrusionOk="0">
                    <a:moveTo>
                      <a:pt x="978" y="0"/>
                    </a:moveTo>
                    <a:cubicBezTo>
                      <a:pt x="431" y="0"/>
                      <a:pt x="1" y="430"/>
                      <a:pt x="1" y="978"/>
                    </a:cubicBezTo>
                    <a:cubicBezTo>
                      <a:pt x="1" y="1505"/>
                      <a:pt x="431" y="1935"/>
                      <a:pt x="978" y="1935"/>
                    </a:cubicBezTo>
                    <a:cubicBezTo>
                      <a:pt x="1505" y="1935"/>
                      <a:pt x="1935" y="1505"/>
                      <a:pt x="1935" y="978"/>
                    </a:cubicBezTo>
                    <a:cubicBezTo>
                      <a:pt x="1935" y="430"/>
                      <a:pt x="1505" y="0"/>
                      <a:pt x="978" y="0"/>
                    </a:cubicBezTo>
                    <a:close/>
                  </a:path>
                </a:pathLst>
              </a:custGeom>
              <a:solidFill>
                <a:schemeClr val="accent2"/>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6"/>
              <p:cNvSpPr/>
              <p:nvPr/>
            </p:nvSpPr>
            <p:spPr>
              <a:xfrm>
                <a:off x="6043376" y="3572847"/>
                <a:ext cx="37679" cy="37660"/>
              </a:xfrm>
              <a:custGeom>
                <a:avLst/>
                <a:gdLst/>
                <a:ahLst/>
                <a:cxnLst/>
                <a:rect l="l" t="t" r="r" b="b"/>
                <a:pathLst>
                  <a:path w="1936" h="1935" extrusionOk="0">
                    <a:moveTo>
                      <a:pt x="958" y="0"/>
                    </a:moveTo>
                    <a:cubicBezTo>
                      <a:pt x="431" y="0"/>
                      <a:pt x="1" y="430"/>
                      <a:pt x="1" y="978"/>
                    </a:cubicBezTo>
                    <a:cubicBezTo>
                      <a:pt x="1" y="1505"/>
                      <a:pt x="431" y="1935"/>
                      <a:pt x="958" y="1935"/>
                    </a:cubicBezTo>
                    <a:cubicBezTo>
                      <a:pt x="1505" y="1935"/>
                      <a:pt x="1935" y="1505"/>
                      <a:pt x="1935" y="978"/>
                    </a:cubicBezTo>
                    <a:cubicBezTo>
                      <a:pt x="1935" y="430"/>
                      <a:pt x="1505" y="0"/>
                      <a:pt x="958" y="0"/>
                    </a:cubicBezTo>
                    <a:close/>
                  </a:path>
                </a:pathLst>
              </a:custGeom>
              <a:solidFill>
                <a:schemeClr val="accent4"/>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6"/>
              <p:cNvSpPr/>
              <p:nvPr/>
            </p:nvSpPr>
            <p:spPr>
              <a:xfrm>
                <a:off x="5907949" y="3721217"/>
                <a:ext cx="145346" cy="144937"/>
              </a:xfrm>
              <a:custGeom>
                <a:avLst/>
                <a:gdLst/>
                <a:ahLst/>
                <a:cxnLst/>
                <a:rect l="l" t="t" r="r" b="b"/>
                <a:pathLst>
                  <a:path w="7468" h="7447" extrusionOk="0">
                    <a:moveTo>
                      <a:pt x="3733" y="0"/>
                    </a:moveTo>
                    <a:cubicBezTo>
                      <a:pt x="1681" y="0"/>
                      <a:pt x="1" y="1661"/>
                      <a:pt x="1" y="3714"/>
                    </a:cubicBezTo>
                    <a:cubicBezTo>
                      <a:pt x="1" y="5786"/>
                      <a:pt x="1681" y="7446"/>
                      <a:pt x="3733" y="7446"/>
                    </a:cubicBezTo>
                    <a:cubicBezTo>
                      <a:pt x="5805" y="7446"/>
                      <a:pt x="7467" y="5786"/>
                      <a:pt x="7467" y="3714"/>
                    </a:cubicBezTo>
                    <a:cubicBezTo>
                      <a:pt x="7467" y="1661"/>
                      <a:pt x="5805" y="0"/>
                      <a:pt x="3733" y="0"/>
                    </a:cubicBezTo>
                    <a:close/>
                  </a:path>
                </a:pathLst>
              </a:custGeom>
              <a:solidFill>
                <a:schemeClr val="dk2"/>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6"/>
              <p:cNvSpPr/>
              <p:nvPr/>
            </p:nvSpPr>
            <p:spPr>
              <a:xfrm>
                <a:off x="6116793" y="3740233"/>
                <a:ext cx="510171" cy="33495"/>
              </a:xfrm>
              <a:custGeom>
                <a:avLst/>
                <a:gdLst/>
                <a:ahLst/>
                <a:cxnLst/>
                <a:rect l="l" t="t" r="r" b="b"/>
                <a:pathLst>
                  <a:path w="26213" h="1721" extrusionOk="0">
                    <a:moveTo>
                      <a:pt x="803" y="1"/>
                    </a:moveTo>
                    <a:cubicBezTo>
                      <a:pt x="352" y="1"/>
                      <a:pt x="0" y="352"/>
                      <a:pt x="0" y="801"/>
                    </a:cubicBezTo>
                    <a:lnTo>
                      <a:pt x="0" y="918"/>
                    </a:lnTo>
                    <a:cubicBezTo>
                      <a:pt x="0" y="1369"/>
                      <a:pt x="352" y="1721"/>
                      <a:pt x="803" y="1721"/>
                    </a:cubicBezTo>
                    <a:lnTo>
                      <a:pt x="25410" y="1721"/>
                    </a:lnTo>
                    <a:cubicBezTo>
                      <a:pt x="25840" y="1721"/>
                      <a:pt x="26212" y="1369"/>
                      <a:pt x="26212" y="918"/>
                    </a:cubicBezTo>
                    <a:lnTo>
                      <a:pt x="26212" y="801"/>
                    </a:lnTo>
                    <a:cubicBezTo>
                      <a:pt x="26212" y="352"/>
                      <a:pt x="25840" y="1"/>
                      <a:pt x="25410" y="1"/>
                    </a:cubicBezTo>
                    <a:close/>
                  </a:path>
                </a:pathLst>
              </a:custGeom>
              <a:solidFill>
                <a:schemeClr val="lt2"/>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6"/>
              <p:cNvSpPr/>
              <p:nvPr/>
            </p:nvSpPr>
            <p:spPr>
              <a:xfrm>
                <a:off x="6116793" y="3823926"/>
                <a:ext cx="284191" cy="33495"/>
              </a:xfrm>
              <a:custGeom>
                <a:avLst/>
                <a:gdLst/>
                <a:ahLst/>
                <a:cxnLst/>
                <a:rect l="l" t="t" r="r" b="b"/>
                <a:pathLst>
                  <a:path w="14602" h="1721" extrusionOk="0">
                    <a:moveTo>
                      <a:pt x="803" y="1"/>
                    </a:moveTo>
                    <a:cubicBezTo>
                      <a:pt x="352" y="1"/>
                      <a:pt x="0" y="352"/>
                      <a:pt x="0" y="801"/>
                    </a:cubicBezTo>
                    <a:lnTo>
                      <a:pt x="0" y="919"/>
                    </a:lnTo>
                    <a:cubicBezTo>
                      <a:pt x="0" y="1369"/>
                      <a:pt x="352" y="1721"/>
                      <a:pt x="803" y="1721"/>
                    </a:cubicBezTo>
                    <a:lnTo>
                      <a:pt x="13820" y="1721"/>
                    </a:lnTo>
                    <a:cubicBezTo>
                      <a:pt x="14250" y="1721"/>
                      <a:pt x="14602" y="1369"/>
                      <a:pt x="14602" y="919"/>
                    </a:cubicBezTo>
                    <a:lnTo>
                      <a:pt x="14602" y="801"/>
                    </a:lnTo>
                    <a:cubicBezTo>
                      <a:pt x="14602" y="352"/>
                      <a:pt x="14250" y="1"/>
                      <a:pt x="13820" y="1"/>
                    </a:cubicBezTo>
                    <a:close/>
                  </a:path>
                </a:pathLst>
              </a:custGeom>
              <a:solidFill>
                <a:schemeClr val="lt2"/>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6"/>
              <p:cNvSpPr/>
              <p:nvPr/>
            </p:nvSpPr>
            <p:spPr>
              <a:xfrm>
                <a:off x="6435235" y="3823926"/>
                <a:ext cx="81412" cy="33495"/>
              </a:xfrm>
              <a:custGeom>
                <a:avLst/>
                <a:gdLst/>
                <a:ahLst/>
                <a:cxnLst/>
                <a:rect l="l" t="t" r="r" b="b"/>
                <a:pathLst>
                  <a:path w="4183" h="1721" extrusionOk="0">
                    <a:moveTo>
                      <a:pt x="860" y="1"/>
                    </a:moveTo>
                    <a:cubicBezTo>
                      <a:pt x="371" y="1"/>
                      <a:pt x="0" y="392"/>
                      <a:pt x="0" y="861"/>
                    </a:cubicBezTo>
                    <a:cubicBezTo>
                      <a:pt x="0" y="1330"/>
                      <a:pt x="371" y="1721"/>
                      <a:pt x="860" y="1721"/>
                    </a:cubicBezTo>
                    <a:lnTo>
                      <a:pt x="3323" y="1721"/>
                    </a:lnTo>
                    <a:cubicBezTo>
                      <a:pt x="3792" y="1721"/>
                      <a:pt x="4183" y="1330"/>
                      <a:pt x="4183" y="861"/>
                    </a:cubicBezTo>
                    <a:cubicBezTo>
                      <a:pt x="4183" y="392"/>
                      <a:pt x="3792" y="1"/>
                      <a:pt x="3323" y="1"/>
                    </a:cubicBezTo>
                    <a:close/>
                  </a:path>
                </a:pathLst>
              </a:custGeom>
              <a:solidFill>
                <a:schemeClr val="lt2"/>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4" name="Google Shape;954;p46"/>
            <p:cNvSpPr/>
            <p:nvPr/>
          </p:nvSpPr>
          <p:spPr>
            <a:xfrm>
              <a:off x="5900339" y="1446873"/>
              <a:ext cx="481230" cy="481210"/>
            </a:xfrm>
            <a:custGeom>
              <a:avLst/>
              <a:gdLst/>
              <a:ahLst/>
              <a:cxnLst/>
              <a:rect l="l" t="t" r="r" b="b"/>
              <a:pathLst>
                <a:path w="24726" h="24725" extrusionOk="0">
                  <a:moveTo>
                    <a:pt x="12372" y="0"/>
                  </a:moveTo>
                  <a:cubicBezTo>
                    <a:pt x="5552" y="0"/>
                    <a:pt x="1" y="5551"/>
                    <a:pt x="1" y="12353"/>
                  </a:cubicBezTo>
                  <a:cubicBezTo>
                    <a:pt x="1" y="19174"/>
                    <a:pt x="5552" y="24725"/>
                    <a:pt x="12372" y="24725"/>
                  </a:cubicBezTo>
                  <a:cubicBezTo>
                    <a:pt x="19174" y="24725"/>
                    <a:pt x="24725" y="19174"/>
                    <a:pt x="24725" y="12353"/>
                  </a:cubicBezTo>
                  <a:cubicBezTo>
                    <a:pt x="24725" y="5551"/>
                    <a:pt x="19174" y="0"/>
                    <a:pt x="12372" y="0"/>
                  </a:cubicBezTo>
                  <a:close/>
                </a:path>
              </a:pathLst>
            </a:custGeom>
            <a:solidFill>
              <a:schemeClr val="dk2"/>
            </a:solidFill>
            <a:ln>
              <a:noFill/>
            </a:ln>
            <a:effectLst>
              <a:outerShdw blurRad="57150" dist="19050" dir="5400000" algn="bl" rotWithShape="0">
                <a:schemeClr val="dk1">
                  <a:alpha val="3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6"/>
            <p:cNvSpPr/>
            <p:nvPr/>
          </p:nvSpPr>
          <p:spPr>
            <a:xfrm>
              <a:off x="6055152" y="1516105"/>
              <a:ext cx="171601" cy="171212"/>
            </a:xfrm>
            <a:custGeom>
              <a:avLst/>
              <a:gdLst/>
              <a:ahLst/>
              <a:cxnLst/>
              <a:rect l="l" t="t" r="r" b="b"/>
              <a:pathLst>
                <a:path w="8817" h="8797" extrusionOk="0">
                  <a:moveTo>
                    <a:pt x="4418" y="1"/>
                  </a:moveTo>
                  <a:cubicBezTo>
                    <a:pt x="1976" y="1"/>
                    <a:pt x="1" y="1974"/>
                    <a:pt x="1" y="4398"/>
                  </a:cubicBezTo>
                  <a:cubicBezTo>
                    <a:pt x="1" y="6821"/>
                    <a:pt x="1976" y="8796"/>
                    <a:pt x="4418" y="8796"/>
                  </a:cubicBezTo>
                  <a:cubicBezTo>
                    <a:pt x="6842" y="8796"/>
                    <a:pt x="8817" y="6821"/>
                    <a:pt x="8817" y="4398"/>
                  </a:cubicBezTo>
                  <a:cubicBezTo>
                    <a:pt x="8817" y="1974"/>
                    <a:pt x="6842" y="1"/>
                    <a:pt x="4418" y="1"/>
                  </a:cubicBezTo>
                  <a:close/>
                </a:path>
              </a:pathLst>
            </a:custGeom>
            <a:solidFill>
              <a:schemeClr val="lt1"/>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6"/>
            <p:cNvSpPr/>
            <p:nvPr/>
          </p:nvSpPr>
          <p:spPr>
            <a:xfrm>
              <a:off x="5976422" y="1724578"/>
              <a:ext cx="329461" cy="188708"/>
            </a:xfrm>
            <a:custGeom>
              <a:avLst/>
              <a:gdLst/>
              <a:ahLst/>
              <a:cxnLst/>
              <a:rect l="l" t="t" r="r" b="b"/>
              <a:pathLst>
                <a:path w="16928" h="9696" extrusionOk="0">
                  <a:moveTo>
                    <a:pt x="8463" y="1"/>
                  </a:moveTo>
                  <a:cubicBezTo>
                    <a:pt x="4535" y="1"/>
                    <a:pt x="1231" y="2502"/>
                    <a:pt x="1" y="6000"/>
                  </a:cubicBezTo>
                  <a:cubicBezTo>
                    <a:pt x="2112" y="8268"/>
                    <a:pt x="5122" y="9695"/>
                    <a:pt x="8463" y="9695"/>
                  </a:cubicBezTo>
                  <a:cubicBezTo>
                    <a:pt x="11806" y="9695"/>
                    <a:pt x="14817" y="8268"/>
                    <a:pt x="16927" y="6000"/>
                  </a:cubicBezTo>
                  <a:cubicBezTo>
                    <a:pt x="15695" y="2502"/>
                    <a:pt x="12372" y="1"/>
                    <a:pt x="8463" y="1"/>
                  </a:cubicBezTo>
                  <a:close/>
                </a:path>
              </a:pathLst>
            </a:custGeom>
            <a:solidFill>
              <a:schemeClr val="lt1"/>
            </a:solidFill>
            <a:ln>
              <a:noFill/>
            </a:ln>
            <a:effectLst>
              <a:outerShdw blurRad="57150" dist="19050" dir="5400000" algn="bl" rotWithShape="0">
                <a:schemeClr val="dk1">
                  <a:alpha val="14000"/>
                </a:schemeClr>
              </a:outerShdw>
              <a:reflection stA="7000" endPos="12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7" name="Google Shape;957;p46"/>
            <p:cNvGrpSpPr/>
            <p:nvPr/>
          </p:nvGrpSpPr>
          <p:grpSpPr>
            <a:xfrm>
              <a:off x="4331274" y="2093184"/>
              <a:ext cx="1074309" cy="356822"/>
              <a:chOff x="1725115" y="1291147"/>
              <a:chExt cx="519090" cy="172403"/>
            </a:xfrm>
          </p:grpSpPr>
          <p:sp>
            <p:nvSpPr>
              <p:cNvPr id="958" name="Google Shape;958;p46"/>
              <p:cNvSpPr/>
              <p:nvPr/>
            </p:nvSpPr>
            <p:spPr>
              <a:xfrm>
                <a:off x="1725115" y="1291147"/>
                <a:ext cx="519090" cy="172403"/>
              </a:xfrm>
              <a:custGeom>
                <a:avLst/>
                <a:gdLst/>
                <a:ahLst/>
                <a:cxnLst/>
                <a:rect l="l" t="t" r="r" b="b"/>
                <a:pathLst>
                  <a:path w="28959" h="9618" extrusionOk="0">
                    <a:moveTo>
                      <a:pt x="18640" y="1"/>
                    </a:moveTo>
                    <a:cubicBezTo>
                      <a:pt x="16417" y="1"/>
                      <a:pt x="14193" y="709"/>
                      <a:pt x="12640" y="1957"/>
                    </a:cubicBezTo>
                    <a:cubicBezTo>
                      <a:pt x="11219" y="3097"/>
                      <a:pt x="9782" y="4972"/>
                      <a:pt x="9291" y="6953"/>
                    </a:cubicBezTo>
                    <a:cubicBezTo>
                      <a:pt x="8237" y="6100"/>
                      <a:pt x="6888" y="5651"/>
                      <a:pt x="5543" y="5651"/>
                    </a:cubicBezTo>
                    <a:cubicBezTo>
                      <a:pt x="5009" y="5651"/>
                      <a:pt x="4476" y="5722"/>
                      <a:pt x="3962" y="5867"/>
                    </a:cubicBezTo>
                    <a:cubicBezTo>
                      <a:pt x="2139" y="6392"/>
                      <a:pt x="632" y="7830"/>
                      <a:pt x="1" y="9618"/>
                    </a:cubicBezTo>
                    <a:lnTo>
                      <a:pt x="28959" y="9529"/>
                    </a:lnTo>
                    <a:cubicBezTo>
                      <a:pt x="28451" y="5937"/>
                      <a:pt x="26348" y="3027"/>
                      <a:pt x="23227" y="1186"/>
                    </a:cubicBezTo>
                    <a:cubicBezTo>
                      <a:pt x="21870" y="374"/>
                      <a:pt x="20255" y="1"/>
                      <a:pt x="18640" y="1"/>
                    </a:cubicBezTo>
                    <a:close/>
                  </a:path>
                </a:pathLst>
              </a:custGeom>
              <a:solidFill>
                <a:schemeClr val="dk2"/>
              </a:solidFill>
              <a:ln>
                <a:noFill/>
              </a:ln>
              <a:effectLst>
                <a:outerShdw blurRad="57150" dist="19050" dir="5400000" algn="bl" rotWithShape="0">
                  <a:schemeClr val="dk1">
                    <a:alpha val="31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6"/>
              <p:cNvSpPr/>
              <p:nvPr/>
            </p:nvSpPr>
            <p:spPr>
              <a:xfrm>
                <a:off x="1953865" y="1296811"/>
                <a:ext cx="269951" cy="147971"/>
              </a:xfrm>
              <a:custGeom>
                <a:avLst/>
                <a:gdLst/>
                <a:ahLst/>
                <a:cxnLst/>
                <a:rect l="l" t="t" r="r" b="b"/>
                <a:pathLst>
                  <a:path w="15060" h="8255" extrusionOk="0">
                    <a:moveTo>
                      <a:pt x="5623" y="1"/>
                    </a:moveTo>
                    <a:cubicBezTo>
                      <a:pt x="5130" y="1"/>
                      <a:pt x="4634" y="39"/>
                      <a:pt x="4138" y="117"/>
                    </a:cubicBezTo>
                    <a:cubicBezTo>
                      <a:pt x="2964" y="292"/>
                      <a:pt x="1789" y="783"/>
                      <a:pt x="1036" y="1694"/>
                    </a:cubicBezTo>
                    <a:cubicBezTo>
                      <a:pt x="265" y="2606"/>
                      <a:pt x="1" y="3973"/>
                      <a:pt x="580" y="5025"/>
                    </a:cubicBezTo>
                    <a:cubicBezTo>
                      <a:pt x="1036" y="5848"/>
                      <a:pt x="1929" y="6339"/>
                      <a:pt x="2789" y="6724"/>
                    </a:cubicBezTo>
                    <a:cubicBezTo>
                      <a:pt x="5102" y="7736"/>
                      <a:pt x="7623" y="8255"/>
                      <a:pt x="10136" y="8255"/>
                    </a:cubicBezTo>
                    <a:cubicBezTo>
                      <a:pt x="10803" y="8255"/>
                      <a:pt x="11469" y="8218"/>
                      <a:pt x="12131" y="8145"/>
                    </a:cubicBezTo>
                    <a:cubicBezTo>
                      <a:pt x="12692" y="8075"/>
                      <a:pt x="13253" y="7986"/>
                      <a:pt x="13744" y="7759"/>
                    </a:cubicBezTo>
                    <a:cubicBezTo>
                      <a:pt x="14235" y="7514"/>
                      <a:pt x="14673" y="7093"/>
                      <a:pt x="14831" y="6567"/>
                    </a:cubicBezTo>
                    <a:cubicBezTo>
                      <a:pt x="15059" y="5761"/>
                      <a:pt x="14603" y="4920"/>
                      <a:pt x="14077" y="4253"/>
                    </a:cubicBezTo>
                    <a:cubicBezTo>
                      <a:pt x="12036" y="1664"/>
                      <a:pt x="8896" y="1"/>
                      <a:pt x="5623" y="1"/>
                    </a:cubicBezTo>
                    <a:close/>
                  </a:path>
                </a:pathLst>
              </a:custGeom>
              <a:solidFill>
                <a:schemeClr val="accent1"/>
              </a:solidFill>
              <a:ln>
                <a:noFill/>
              </a:ln>
              <a:effectLst>
                <a:outerShdw blurRad="57150" dist="19050" dir="5400000" algn="bl" rotWithShape="0">
                  <a:schemeClr val="dk1">
                    <a:alpha val="31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6"/>
              <p:cNvSpPr/>
              <p:nvPr/>
            </p:nvSpPr>
            <p:spPr>
              <a:xfrm>
                <a:off x="1773837" y="1396227"/>
                <a:ext cx="83907" cy="48523"/>
              </a:xfrm>
              <a:custGeom>
                <a:avLst/>
                <a:gdLst/>
                <a:ahLst/>
                <a:cxnLst/>
                <a:rect l="l" t="t" r="r" b="b"/>
                <a:pathLst>
                  <a:path w="4681" h="2707" extrusionOk="0">
                    <a:moveTo>
                      <a:pt x="2283" y="0"/>
                    </a:moveTo>
                    <a:cubicBezTo>
                      <a:pt x="1541" y="0"/>
                      <a:pt x="523" y="100"/>
                      <a:pt x="228" y="530"/>
                    </a:cubicBezTo>
                    <a:cubicBezTo>
                      <a:pt x="1" y="881"/>
                      <a:pt x="17" y="1372"/>
                      <a:pt x="228" y="1722"/>
                    </a:cubicBezTo>
                    <a:cubicBezTo>
                      <a:pt x="438" y="2090"/>
                      <a:pt x="807" y="2353"/>
                      <a:pt x="1193" y="2494"/>
                    </a:cubicBezTo>
                    <a:cubicBezTo>
                      <a:pt x="1595" y="2634"/>
                      <a:pt x="2016" y="2669"/>
                      <a:pt x="2436" y="2686"/>
                    </a:cubicBezTo>
                    <a:cubicBezTo>
                      <a:pt x="2577" y="2698"/>
                      <a:pt x="2718" y="2706"/>
                      <a:pt x="2858" y="2706"/>
                    </a:cubicBezTo>
                    <a:cubicBezTo>
                      <a:pt x="3119" y="2706"/>
                      <a:pt x="3377" y="2678"/>
                      <a:pt x="3628" y="2599"/>
                    </a:cubicBezTo>
                    <a:cubicBezTo>
                      <a:pt x="4014" y="2475"/>
                      <a:pt x="4383" y="2195"/>
                      <a:pt x="4523" y="1828"/>
                    </a:cubicBezTo>
                    <a:cubicBezTo>
                      <a:pt x="4680" y="1372"/>
                      <a:pt x="4505" y="846"/>
                      <a:pt x="4154" y="512"/>
                    </a:cubicBezTo>
                    <a:cubicBezTo>
                      <a:pt x="3804" y="197"/>
                      <a:pt x="3331" y="40"/>
                      <a:pt x="2857" y="21"/>
                    </a:cubicBezTo>
                    <a:cubicBezTo>
                      <a:pt x="2710" y="9"/>
                      <a:pt x="2509" y="0"/>
                      <a:pt x="2283" y="0"/>
                    </a:cubicBezTo>
                    <a:close/>
                  </a:path>
                </a:pathLst>
              </a:custGeom>
              <a:solidFill>
                <a:schemeClr val="accent1"/>
              </a:solidFill>
              <a:ln>
                <a:noFill/>
              </a:ln>
              <a:effectLst>
                <a:outerShdw blurRad="57150" dist="19050" dir="5400000" algn="bl" rotWithShape="0">
                  <a:schemeClr val="dk1">
                    <a:alpha val="31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1" name="Google Shape;961;p46"/>
            <p:cNvSpPr/>
            <p:nvPr/>
          </p:nvSpPr>
          <p:spPr>
            <a:xfrm>
              <a:off x="5561036" y="3739088"/>
              <a:ext cx="185700" cy="1857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6"/>
            <p:cNvSpPr/>
            <p:nvPr/>
          </p:nvSpPr>
          <p:spPr>
            <a:xfrm>
              <a:off x="5885696" y="3574551"/>
              <a:ext cx="86400" cy="864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3" name="Google Shape;963;p46"/>
            <p:cNvGrpSpPr/>
            <p:nvPr/>
          </p:nvGrpSpPr>
          <p:grpSpPr>
            <a:xfrm>
              <a:off x="4825565" y="3357409"/>
              <a:ext cx="546643" cy="356848"/>
              <a:chOff x="5013102" y="2654046"/>
              <a:chExt cx="546643" cy="356848"/>
            </a:xfrm>
          </p:grpSpPr>
          <p:sp>
            <p:nvSpPr>
              <p:cNvPr id="964" name="Google Shape;964;p46"/>
              <p:cNvSpPr/>
              <p:nvPr/>
            </p:nvSpPr>
            <p:spPr>
              <a:xfrm>
                <a:off x="5013102" y="2654046"/>
                <a:ext cx="546643" cy="356848"/>
              </a:xfrm>
              <a:custGeom>
                <a:avLst/>
                <a:gdLst/>
                <a:ahLst/>
                <a:cxnLst/>
                <a:rect l="l" t="t" r="r" b="b"/>
                <a:pathLst>
                  <a:path w="35922" h="23446" extrusionOk="0">
                    <a:moveTo>
                      <a:pt x="3448" y="1"/>
                    </a:moveTo>
                    <a:cubicBezTo>
                      <a:pt x="1555" y="1"/>
                      <a:pt x="0" y="1538"/>
                      <a:pt x="0" y="3432"/>
                    </a:cubicBezTo>
                    <a:lnTo>
                      <a:pt x="0" y="15552"/>
                    </a:lnTo>
                    <a:cubicBezTo>
                      <a:pt x="0" y="17446"/>
                      <a:pt x="1555" y="18983"/>
                      <a:pt x="3448" y="18983"/>
                    </a:cubicBezTo>
                    <a:lnTo>
                      <a:pt x="24950" y="18983"/>
                    </a:lnTo>
                    <a:lnTo>
                      <a:pt x="29074" y="23446"/>
                    </a:lnTo>
                    <a:lnTo>
                      <a:pt x="29074" y="18983"/>
                    </a:lnTo>
                    <a:lnTo>
                      <a:pt x="32473" y="18983"/>
                    </a:lnTo>
                    <a:cubicBezTo>
                      <a:pt x="34382" y="18983"/>
                      <a:pt x="35921" y="17446"/>
                      <a:pt x="35921" y="15552"/>
                    </a:cubicBezTo>
                    <a:lnTo>
                      <a:pt x="35921" y="3432"/>
                    </a:lnTo>
                    <a:cubicBezTo>
                      <a:pt x="35921" y="1538"/>
                      <a:pt x="34382" y="1"/>
                      <a:pt x="32473" y="1"/>
                    </a:cubicBezTo>
                    <a:close/>
                  </a:path>
                </a:pathLst>
              </a:custGeom>
              <a:solidFill>
                <a:schemeClr val="accent3"/>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6"/>
              <p:cNvSpPr/>
              <p:nvPr/>
            </p:nvSpPr>
            <p:spPr>
              <a:xfrm>
                <a:off x="5106723" y="2758236"/>
                <a:ext cx="359392" cy="76161"/>
              </a:xfrm>
              <a:custGeom>
                <a:avLst/>
                <a:gdLst/>
                <a:ahLst/>
                <a:cxnLst/>
                <a:rect l="l" t="t" r="r" b="b"/>
                <a:pathLst>
                  <a:path w="23617" h="5004" extrusionOk="0">
                    <a:moveTo>
                      <a:pt x="2503" y="0"/>
                    </a:moveTo>
                    <a:cubicBezTo>
                      <a:pt x="1117" y="0"/>
                      <a:pt x="1" y="1116"/>
                      <a:pt x="1" y="2502"/>
                    </a:cubicBezTo>
                    <a:cubicBezTo>
                      <a:pt x="1" y="3888"/>
                      <a:pt x="1117" y="5004"/>
                      <a:pt x="2503" y="5004"/>
                    </a:cubicBezTo>
                    <a:cubicBezTo>
                      <a:pt x="3873" y="5004"/>
                      <a:pt x="4988" y="3888"/>
                      <a:pt x="4988" y="2502"/>
                    </a:cubicBezTo>
                    <a:cubicBezTo>
                      <a:pt x="4988" y="1116"/>
                      <a:pt x="3873" y="0"/>
                      <a:pt x="2503" y="0"/>
                    </a:cubicBezTo>
                    <a:close/>
                    <a:moveTo>
                      <a:pt x="11817" y="0"/>
                    </a:moveTo>
                    <a:cubicBezTo>
                      <a:pt x="10431" y="0"/>
                      <a:pt x="9316" y="1116"/>
                      <a:pt x="9316" y="2502"/>
                    </a:cubicBezTo>
                    <a:cubicBezTo>
                      <a:pt x="9316" y="3888"/>
                      <a:pt x="10431" y="5004"/>
                      <a:pt x="11817" y="5004"/>
                    </a:cubicBezTo>
                    <a:cubicBezTo>
                      <a:pt x="13186" y="5004"/>
                      <a:pt x="14301" y="3888"/>
                      <a:pt x="14301" y="2502"/>
                    </a:cubicBezTo>
                    <a:cubicBezTo>
                      <a:pt x="14301" y="1116"/>
                      <a:pt x="13186" y="0"/>
                      <a:pt x="11817" y="0"/>
                    </a:cubicBezTo>
                    <a:close/>
                    <a:moveTo>
                      <a:pt x="21131" y="0"/>
                    </a:moveTo>
                    <a:cubicBezTo>
                      <a:pt x="19744" y="0"/>
                      <a:pt x="18629" y="1116"/>
                      <a:pt x="18629" y="2502"/>
                    </a:cubicBezTo>
                    <a:cubicBezTo>
                      <a:pt x="18629" y="3888"/>
                      <a:pt x="19744" y="5004"/>
                      <a:pt x="21131" y="5004"/>
                    </a:cubicBezTo>
                    <a:cubicBezTo>
                      <a:pt x="22500" y="5004"/>
                      <a:pt x="23616" y="3888"/>
                      <a:pt x="23616" y="2502"/>
                    </a:cubicBezTo>
                    <a:cubicBezTo>
                      <a:pt x="23616" y="1116"/>
                      <a:pt x="22500" y="0"/>
                      <a:pt x="21131"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6" name="Google Shape;966;p46"/>
          <p:cNvSpPr txBox="1">
            <a:spLocks noGrp="1"/>
          </p:cNvSpPr>
          <p:nvPr>
            <p:ph type="title" idx="4294967295"/>
          </p:nvPr>
        </p:nvSpPr>
        <p:spPr>
          <a:xfrm>
            <a:off x="720000" y="1377898"/>
            <a:ext cx="3852000" cy="67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200"/>
              <a:t>Introduction</a:t>
            </a:r>
            <a:endParaRPr sz="4200"/>
          </a:p>
        </p:txBody>
      </p:sp>
      <p:sp>
        <p:nvSpPr>
          <p:cNvPr id="967" name="Google Shape;967;p46"/>
          <p:cNvSpPr txBox="1">
            <a:spLocks noGrp="1"/>
          </p:cNvSpPr>
          <p:nvPr>
            <p:ph type="subTitle" idx="4294967295"/>
          </p:nvPr>
        </p:nvSpPr>
        <p:spPr>
          <a:xfrm>
            <a:off x="720000" y="2060600"/>
            <a:ext cx="3705300" cy="22983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000"/>
              <a:t>Around 1 in 5 teens suffer from at least one diagnosable mental health disorder</a:t>
            </a:r>
            <a:endParaRPr sz="2000"/>
          </a:p>
          <a:p>
            <a:pPr marL="457200" lvl="0" indent="-317500" algn="l" rtl="0">
              <a:spcBef>
                <a:spcPts val="0"/>
              </a:spcBef>
              <a:spcAft>
                <a:spcPts val="0"/>
              </a:spcAft>
              <a:buSzPts val="1400"/>
              <a:buChar char="●"/>
            </a:pPr>
            <a:r>
              <a:rPr lang="en" sz="2000"/>
              <a:t>Half of US teens with mental health disorders are not treated</a:t>
            </a:r>
            <a:endParaRPr sz="2000"/>
          </a:p>
          <a:p>
            <a:pPr marL="457200" lvl="0" indent="-317500" algn="l" rtl="0">
              <a:spcBef>
                <a:spcPts val="0"/>
              </a:spcBef>
              <a:spcAft>
                <a:spcPts val="0"/>
              </a:spcAft>
              <a:buSzPts val="1400"/>
              <a:buChar char="●"/>
            </a:pPr>
            <a:r>
              <a:rPr lang="en" sz="2000"/>
              <a:t>Power of personal stories</a:t>
            </a:r>
            <a:endParaRPr sz="2000"/>
          </a:p>
        </p:txBody>
      </p:sp>
      <p:sp>
        <p:nvSpPr>
          <p:cNvPr id="968" name="Google Shape;968;p46"/>
          <p:cNvSpPr/>
          <p:nvPr/>
        </p:nvSpPr>
        <p:spPr>
          <a:xfrm>
            <a:off x="656246" y="821475"/>
            <a:ext cx="891300" cy="486300"/>
          </a:xfrm>
          <a:prstGeom prst="wedgeRoundRectCallout">
            <a:avLst>
              <a:gd name="adj1" fmla="val -20923"/>
              <a:gd name="adj2" fmla="val 78986"/>
              <a:gd name="adj3" fmla="val 0"/>
            </a:avLst>
          </a:prstGeom>
          <a:gradFill>
            <a:gsLst>
              <a:gs pos="0">
                <a:srgbClr val="81EEEB"/>
              </a:gs>
              <a:gs pos="100000">
                <a:srgbClr val="3AE4DF"/>
              </a:gs>
            </a:gsLst>
            <a:lin ang="5400012" scaled="0"/>
          </a:gradFill>
          <a:ln>
            <a:noFill/>
          </a:ln>
          <a:effectLst>
            <a:outerShdw blurRad="57150" dist="19050" dir="5400000" algn="bl" rotWithShape="0">
              <a:schemeClr val="dk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6"/>
          <p:cNvSpPr txBox="1">
            <a:spLocks noGrp="1"/>
          </p:cNvSpPr>
          <p:nvPr>
            <p:ph type="title" idx="4294967295"/>
          </p:nvPr>
        </p:nvSpPr>
        <p:spPr>
          <a:xfrm>
            <a:off x="720000" y="728225"/>
            <a:ext cx="1477500" cy="40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47"/>
          <p:cNvSpPr/>
          <p:nvPr/>
        </p:nvSpPr>
        <p:spPr>
          <a:xfrm>
            <a:off x="7301575" y="775750"/>
            <a:ext cx="891300" cy="486300"/>
          </a:xfrm>
          <a:prstGeom prst="wedgeRoundRectCallout">
            <a:avLst>
              <a:gd name="adj1" fmla="val -20923"/>
              <a:gd name="adj2" fmla="val 78986"/>
              <a:gd name="adj3" fmla="val 0"/>
            </a:avLst>
          </a:prstGeom>
          <a:gradFill>
            <a:gsLst>
              <a:gs pos="0">
                <a:srgbClr val="81EEEB"/>
              </a:gs>
              <a:gs pos="100000">
                <a:srgbClr val="3AE4DF"/>
              </a:gs>
            </a:gsLst>
            <a:lin ang="5400012" scaled="0"/>
          </a:gradFill>
          <a:ln>
            <a:noFill/>
          </a:ln>
          <a:effectLst>
            <a:outerShdw blurRad="57150" dist="19050" dir="5400000" algn="bl" rotWithShape="0">
              <a:schemeClr val="dk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7"/>
          <p:cNvSpPr txBox="1">
            <a:spLocks noGrp="1"/>
          </p:cNvSpPr>
          <p:nvPr>
            <p:ph type="title"/>
          </p:nvPr>
        </p:nvSpPr>
        <p:spPr>
          <a:xfrm>
            <a:off x="4641125" y="1099750"/>
            <a:ext cx="4053900" cy="1295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500"/>
              <a:t>Our Contest</a:t>
            </a:r>
            <a:endParaRPr sz="4500"/>
          </a:p>
        </p:txBody>
      </p:sp>
      <p:sp>
        <p:nvSpPr>
          <p:cNvPr id="976" name="Google Shape;976;p47"/>
          <p:cNvSpPr txBox="1">
            <a:spLocks noGrp="1"/>
          </p:cNvSpPr>
          <p:nvPr>
            <p:ph type="title" idx="2"/>
          </p:nvPr>
        </p:nvSpPr>
        <p:spPr>
          <a:xfrm>
            <a:off x="6715375" y="903600"/>
            <a:ext cx="1477500" cy="486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02.</a:t>
            </a:r>
            <a:endParaRPr/>
          </a:p>
        </p:txBody>
      </p:sp>
      <p:grpSp>
        <p:nvGrpSpPr>
          <p:cNvPr id="977" name="Google Shape;977;p47"/>
          <p:cNvGrpSpPr/>
          <p:nvPr/>
        </p:nvGrpSpPr>
        <p:grpSpPr>
          <a:xfrm>
            <a:off x="6255274" y="1099749"/>
            <a:ext cx="825589" cy="93999"/>
            <a:chOff x="5718423" y="809024"/>
            <a:chExt cx="830071" cy="94500"/>
          </a:xfrm>
        </p:grpSpPr>
        <p:sp>
          <p:nvSpPr>
            <p:cNvPr id="978" name="Google Shape;978;p47"/>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7"/>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7"/>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7"/>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47"/>
          <p:cNvGrpSpPr/>
          <p:nvPr/>
        </p:nvGrpSpPr>
        <p:grpSpPr>
          <a:xfrm>
            <a:off x="577584" y="1472499"/>
            <a:ext cx="3852078" cy="2198521"/>
            <a:chOff x="4646884" y="1534161"/>
            <a:chExt cx="3852078" cy="2198521"/>
          </a:xfrm>
        </p:grpSpPr>
        <p:grpSp>
          <p:nvGrpSpPr>
            <p:cNvPr id="983" name="Google Shape;983;p47"/>
            <p:cNvGrpSpPr/>
            <p:nvPr/>
          </p:nvGrpSpPr>
          <p:grpSpPr>
            <a:xfrm flipH="1">
              <a:off x="4994335" y="1705248"/>
              <a:ext cx="861213" cy="1229177"/>
              <a:chOff x="5484390" y="2699155"/>
              <a:chExt cx="1632940" cy="2330636"/>
            </a:xfrm>
          </p:grpSpPr>
          <p:sp>
            <p:nvSpPr>
              <p:cNvPr id="984" name="Google Shape;984;p47"/>
              <p:cNvSpPr/>
              <p:nvPr/>
            </p:nvSpPr>
            <p:spPr>
              <a:xfrm rot="1337864">
                <a:off x="5849934" y="2791559"/>
                <a:ext cx="901851" cy="2104597"/>
              </a:xfrm>
              <a:custGeom>
                <a:avLst/>
                <a:gdLst/>
                <a:ahLst/>
                <a:cxnLst/>
                <a:rect l="l" t="t" r="r" b="b"/>
                <a:pathLst>
                  <a:path w="27098" h="63237" extrusionOk="0">
                    <a:moveTo>
                      <a:pt x="3771" y="1"/>
                    </a:moveTo>
                    <a:cubicBezTo>
                      <a:pt x="3500" y="1"/>
                      <a:pt x="3230" y="34"/>
                      <a:pt x="2976" y="102"/>
                    </a:cubicBezTo>
                    <a:cubicBezTo>
                      <a:pt x="1878" y="406"/>
                      <a:pt x="1116" y="1116"/>
                      <a:pt x="728" y="2214"/>
                    </a:cubicBezTo>
                    <a:cubicBezTo>
                      <a:pt x="1" y="4260"/>
                      <a:pt x="744" y="7083"/>
                      <a:pt x="1878" y="8621"/>
                    </a:cubicBezTo>
                    <a:cubicBezTo>
                      <a:pt x="2216" y="9095"/>
                      <a:pt x="2621" y="9568"/>
                      <a:pt x="3010" y="10024"/>
                    </a:cubicBezTo>
                    <a:cubicBezTo>
                      <a:pt x="3922" y="11123"/>
                      <a:pt x="4887" y="12255"/>
                      <a:pt x="5326" y="13659"/>
                    </a:cubicBezTo>
                    <a:cubicBezTo>
                      <a:pt x="6154" y="16228"/>
                      <a:pt x="5410" y="18426"/>
                      <a:pt x="4684" y="20555"/>
                    </a:cubicBezTo>
                    <a:cubicBezTo>
                      <a:pt x="4294" y="21687"/>
                      <a:pt x="3889" y="22871"/>
                      <a:pt x="3719" y="24122"/>
                    </a:cubicBezTo>
                    <a:cubicBezTo>
                      <a:pt x="3365" y="26725"/>
                      <a:pt x="3922" y="29125"/>
                      <a:pt x="5258" y="30748"/>
                    </a:cubicBezTo>
                    <a:cubicBezTo>
                      <a:pt x="5630" y="31187"/>
                      <a:pt x="6086" y="31593"/>
                      <a:pt x="6509" y="31999"/>
                    </a:cubicBezTo>
                    <a:cubicBezTo>
                      <a:pt x="7134" y="32557"/>
                      <a:pt x="7776" y="33148"/>
                      <a:pt x="8233" y="33876"/>
                    </a:cubicBezTo>
                    <a:cubicBezTo>
                      <a:pt x="9670" y="36073"/>
                      <a:pt x="9146" y="38981"/>
                      <a:pt x="8639" y="40975"/>
                    </a:cubicBezTo>
                    <a:cubicBezTo>
                      <a:pt x="8572" y="41262"/>
                      <a:pt x="8486" y="41550"/>
                      <a:pt x="8419" y="41837"/>
                    </a:cubicBezTo>
                    <a:cubicBezTo>
                      <a:pt x="7895" y="43798"/>
                      <a:pt x="7371" y="45810"/>
                      <a:pt x="7794" y="47737"/>
                    </a:cubicBezTo>
                    <a:cubicBezTo>
                      <a:pt x="8335" y="50171"/>
                      <a:pt x="10228" y="51878"/>
                      <a:pt x="12223" y="53687"/>
                    </a:cubicBezTo>
                    <a:cubicBezTo>
                      <a:pt x="13879" y="55174"/>
                      <a:pt x="15586" y="56712"/>
                      <a:pt x="16516" y="58740"/>
                    </a:cubicBezTo>
                    <a:cubicBezTo>
                      <a:pt x="16719" y="59180"/>
                      <a:pt x="16888" y="59637"/>
                      <a:pt x="17040" y="60077"/>
                    </a:cubicBezTo>
                    <a:cubicBezTo>
                      <a:pt x="17328" y="60870"/>
                      <a:pt x="17598" y="61632"/>
                      <a:pt x="18071" y="62256"/>
                    </a:cubicBezTo>
                    <a:cubicBezTo>
                      <a:pt x="18561" y="62916"/>
                      <a:pt x="19221" y="63237"/>
                      <a:pt x="20082" y="63237"/>
                    </a:cubicBezTo>
                    <a:cubicBezTo>
                      <a:pt x="20522" y="63237"/>
                      <a:pt x="21013" y="63153"/>
                      <a:pt x="21536" y="62984"/>
                    </a:cubicBezTo>
                    <a:cubicBezTo>
                      <a:pt x="22162" y="62781"/>
                      <a:pt x="22838" y="62459"/>
                      <a:pt x="23514" y="62054"/>
                    </a:cubicBezTo>
                    <a:cubicBezTo>
                      <a:pt x="25694" y="60753"/>
                      <a:pt x="27098" y="58251"/>
                      <a:pt x="27030" y="55833"/>
                    </a:cubicBezTo>
                    <a:cubicBezTo>
                      <a:pt x="26963" y="53500"/>
                      <a:pt x="25796" y="51489"/>
                      <a:pt x="24579" y="49342"/>
                    </a:cubicBezTo>
                    <a:cubicBezTo>
                      <a:pt x="23700" y="47838"/>
                      <a:pt x="22804" y="46265"/>
                      <a:pt x="22331" y="44559"/>
                    </a:cubicBezTo>
                    <a:cubicBezTo>
                      <a:pt x="21367" y="41212"/>
                      <a:pt x="22111" y="37696"/>
                      <a:pt x="22838" y="34298"/>
                    </a:cubicBezTo>
                    <a:cubicBezTo>
                      <a:pt x="22922" y="33926"/>
                      <a:pt x="22990" y="33554"/>
                      <a:pt x="23075" y="33182"/>
                    </a:cubicBezTo>
                    <a:cubicBezTo>
                      <a:pt x="23801" y="29616"/>
                      <a:pt x="24292" y="25559"/>
                      <a:pt x="22331" y="22381"/>
                    </a:cubicBezTo>
                    <a:cubicBezTo>
                      <a:pt x="20995" y="20234"/>
                      <a:pt x="18714" y="18831"/>
                      <a:pt x="16516" y="17479"/>
                    </a:cubicBezTo>
                    <a:cubicBezTo>
                      <a:pt x="14082" y="15974"/>
                      <a:pt x="11563" y="14436"/>
                      <a:pt x="10244" y="11883"/>
                    </a:cubicBezTo>
                    <a:cubicBezTo>
                      <a:pt x="9484" y="10429"/>
                      <a:pt x="9196" y="8773"/>
                      <a:pt x="8926" y="7184"/>
                    </a:cubicBezTo>
                    <a:lnTo>
                      <a:pt x="8842" y="6728"/>
                    </a:lnTo>
                    <a:cubicBezTo>
                      <a:pt x="8554" y="5054"/>
                      <a:pt x="8182" y="3314"/>
                      <a:pt x="7168" y="1928"/>
                    </a:cubicBezTo>
                    <a:cubicBezTo>
                      <a:pt x="6323" y="760"/>
                      <a:pt x="4988" y="1"/>
                      <a:pt x="3771" y="1"/>
                    </a:cubicBezTo>
                    <a:close/>
                  </a:path>
                </a:pathLst>
              </a:custGeom>
              <a:solidFill>
                <a:schemeClr val="dk1"/>
              </a:solidFill>
              <a:ln>
                <a:noFill/>
              </a:ln>
              <a:effectLst>
                <a:outerShdw blurRad="57150" dist="19050" dir="5400000" algn="bl" rotWithShape="0">
                  <a:schemeClr val="dk1">
                    <a:alpha val="18000"/>
                  </a:schemeClr>
                </a:outerShdw>
                <a:reflection stA="5000" endPos="18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7"/>
              <p:cNvSpPr/>
              <p:nvPr/>
            </p:nvSpPr>
            <p:spPr>
              <a:xfrm>
                <a:off x="5976368" y="2785366"/>
                <a:ext cx="708700" cy="2244425"/>
              </a:xfrm>
              <a:custGeom>
                <a:avLst/>
                <a:gdLst/>
                <a:ahLst/>
                <a:cxnLst/>
                <a:rect l="l" t="t" r="r" b="b"/>
                <a:pathLst>
                  <a:path w="28348" h="89777" extrusionOk="0">
                    <a:moveTo>
                      <a:pt x="22990" y="0"/>
                    </a:moveTo>
                    <a:cubicBezTo>
                      <a:pt x="20759" y="0"/>
                      <a:pt x="19253" y="2249"/>
                      <a:pt x="18933" y="4480"/>
                    </a:cubicBezTo>
                    <a:cubicBezTo>
                      <a:pt x="18764" y="5765"/>
                      <a:pt x="18764" y="7016"/>
                      <a:pt x="18764" y="8215"/>
                    </a:cubicBezTo>
                    <a:cubicBezTo>
                      <a:pt x="18764" y="10616"/>
                      <a:pt x="18764" y="12881"/>
                      <a:pt x="17445" y="15281"/>
                    </a:cubicBezTo>
                    <a:cubicBezTo>
                      <a:pt x="16634" y="16769"/>
                      <a:pt x="15535" y="18071"/>
                      <a:pt x="14453" y="19322"/>
                    </a:cubicBezTo>
                    <a:cubicBezTo>
                      <a:pt x="13693" y="20235"/>
                      <a:pt x="12881" y="21181"/>
                      <a:pt x="12221" y="22178"/>
                    </a:cubicBezTo>
                    <a:cubicBezTo>
                      <a:pt x="9839" y="25694"/>
                      <a:pt x="9010" y="30005"/>
                      <a:pt x="9805" y="34653"/>
                    </a:cubicBezTo>
                    <a:cubicBezTo>
                      <a:pt x="10515" y="38795"/>
                      <a:pt x="9433" y="42090"/>
                      <a:pt x="6052" y="46030"/>
                    </a:cubicBezTo>
                    <a:cubicBezTo>
                      <a:pt x="3077" y="49512"/>
                      <a:pt x="1" y="53096"/>
                      <a:pt x="964" y="58167"/>
                    </a:cubicBezTo>
                    <a:cubicBezTo>
                      <a:pt x="1302" y="59958"/>
                      <a:pt x="2131" y="61716"/>
                      <a:pt x="2924" y="63441"/>
                    </a:cubicBezTo>
                    <a:cubicBezTo>
                      <a:pt x="4311" y="66364"/>
                      <a:pt x="5714" y="69391"/>
                      <a:pt x="4885" y="72772"/>
                    </a:cubicBezTo>
                    <a:cubicBezTo>
                      <a:pt x="4599" y="73921"/>
                      <a:pt x="4040" y="74985"/>
                      <a:pt x="3517" y="75999"/>
                    </a:cubicBezTo>
                    <a:cubicBezTo>
                      <a:pt x="3246" y="76524"/>
                      <a:pt x="2958" y="77065"/>
                      <a:pt x="2722" y="77606"/>
                    </a:cubicBezTo>
                    <a:cubicBezTo>
                      <a:pt x="1741" y="79837"/>
                      <a:pt x="1471" y="82186"/>
                      <a:pt x="1978" y="84248"/>
                    </a:cubicBezTo>
                    <a:cubicBezTo>
                      <a:pt x="2367" y="85905"/>
                      <a:pt x="3314" y="87426"/>
                      <a:pt x="4565" y="88441"/>
                    </a:cubicBezTo>
                    <a:cubicBezTo>
                      <a:pt x="5020" y="88813"/>
                      <a:pt x="5494" y="89101"/>
                      <a:pt x="6001" y="89320"/>
                    </a:cubicBezTo>
                    <a:cubicBezTo>
                      <a:pt x="6677" y="89624"/>
                      <a:pt x="7472" y="89777"/>
                      <a:pt x="8401" y="89777"/>
                    </a:cubicBezTo>
                    <a:cubicBezTo>
                      <a:pt x="10768" y="89777"/>
                      <a:pt x="13727" y="88762"/>
                      <a:pt x="15552" y="87309"/>
                    </a:cubicBezTo>
                    <a:cubicBezTo>
                      <a:pt x="18527" y="84976"/>
                      <a:pt x="18392" y="81866"/>
                      <a:pt x="18239" y="78569"/>
                    </a:cubicBezTo>
                    <a:cubicBezTo>
                      <a:pt x="18122" y="75932"/>
                      <a:pt x="18003" y="73227"/>
                      <a:pt x="19456" y="70777"/>
                    </a:cubicBezTo>
                    <a:cubicBezTo>
                      <a:pt x="20099" y="69661"/>
                      <a:pt x="20910" y="68647"/>
                      <a:pt x="21671" y="67649"/>
                    </a:cubicBezTo>
                    <a:cubicBezTo>
                      <a:pt x="22972" y="65976"/>
                      <a:pt x="24207" y="64403"/>
                      <a:pt x="24832" y="62426"/>
                    </a:cubicBezTo>
                    <a:cubicBezTo>
                      <a:pt x="25796" y="59418"/>
                      <a:pt x="24967" y="56172"/>
                      <a:pt x="24122" y="53670"/>
                    </a:cubicBezTo>
                    <a:cubicBezTo>
                      <a:pt x="23885" y="52994"/>
                      <a:pt x="23632" y="52300"/>
                      <a:pt x="23396" y="51624"/>
                    </a:cubicBezTo>
                    <a:cubicBezTo>
                      <a:pt x="22600" y="49444"/>
                      <a:pt x="21789" y="47195"/>
                      <a:pt x="21536" y="44846"/>
                    </a:cubicBezTo>
                    <a:cubicBezTo>
                      <a:pt x="21282" y="42226"/>
                      <a:pt x="21773" y="40096"/>
                      <a:pt x="23057" y="38304"/>
                    </a:cubicBezTo>
                    <a:cubicBezTo>
                      <a:pt x="23396" y="37831"/>
                      <a:pt x="23767" y="37391"/>
                      <a:pt x="24122" y="36952"/>
                    </a:cubicBezTo>
                    <a:cubicBezTo>
                      <a:pt x="24680" y="36259"/>
                      <a:pt x="25271" y="35532"/>
                      <a:pt x="25728" y="34754"/>
                    </a:cubicBezTo>
                    <a:cubicBezTo>
                      <a:pt x="27638" y="31441"/>
                      <a:pt x="26826" y="28078"/>
                      <a:pt x="25947" y="24511"/>
                    </a:cubicBezTo>
                    <a:cubicBezTo>
                      <a:pt x="25187" y="21434"/>
                      <a:pt x="24410" y="18274"/>
                      <a:pt x="25508" y="15130"/>
                    </a:cubicBezTo>
                    <a:cubicBezTo>
                      <a:pt x="25812" y="14267"/>
                      <a:pt x="26218" y="13439"/>
                      <a:pt x="26623" y="12644"/>
                    </a:cubicBezTo>
                    <a:cubicBezTo>
                      <a:pt x="26860" y="12155"/>
                      <a:pt x="27097" y="11647"/>
                      <a:pt x="27317" y="11157"/>
                    </a:cubicBezTo>
                    <a:cubicBezTo>
                      <a:pt x="28162" y="9213"/>
                      <a:pt x="28348" y="6745"/>
                      <a:pt x="27790" y="4530"/>
                    </a:cubicBezTo>
                    <a:cubicBezTo>
                      <a:pt x="27317" y="2637"/>
                      <a:pt x="26150" y="1082"/>
                      <a:pt x="24663" y="390"/>
                    </a:cubicBezTo>
                    <a:cubicBezTo>
                      <a:pt x="24105" y="135"/>
                      <a:pt x="23531" y="0"/>
                      <a:pt x="22990" y="0"/>
                    </a:cubicBezTo>
                    <a:close/>
                  </a:path>
                </a:pathLst>
              </a:custGeom>
              <a:solidFill>
                <a:schemeClr val="accent4"/>
              </a:solidFill>
              <a:ln>
                <a:noFill/>
              </a:ln>
              <a:effectLst>
                <a:outerShdw blurRad="57150" dist="19050" dir="5400000" algn="bl" rotWithShape="0">
                  <a:schemeClr val="dk1">
                    <a:alpha val="18000"/>
                  </a:schemeClr>
                </a:outerShdw>
                <a:reflection stA="5000" endPos="18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47"/>
            <p:cNvGrpSpPr/>
            <p:nvPr/>
          </p:nvGrpSpPr>
          <p:grpSpPr>
            <a:xfrm>
              <a:off x="4646884" y="2774145"/>
              <a:ext cx="1170434" cy="792593"/>
              <a:chOff x="5275594" y="2739478"/>
              <a:chExt cx="1119818" cy="758317"/>
            </a:xfrm>
          </p:grpSpPr>
          <p:sp>
            <p:nvSpPr>
              <p:cNvPr id="987" name="Google Shape;987;p47"/>
              <p:cNvSpPr/>
              <p:nvPr/>
            </p:nvSpPr>
            <p:spPr>
              <a:xfrm>
                <a:off x="5492248" y="2739478"/>
                <a:ext cx="903164" cy="758317"/>
              </a:xfrm>
              <a:custGeom>
                <a:avLst/>
                <a:gdLst/>
                <a:ahLst/>
                <a:cxnLst/>
                <a:rect l="l" t="t" r="r" b="b"/>
                <a:pathLst>
                  <a:path w="81994" h="68844" extrusionOk="0">
                    <a:moveTo>
                      <a:pt x="6777" y="1"/>
                    </a:moveTo>
                    <a:cubicBezTo>
                      <a:pt x="3043" y="1"/>
                      <a:pt x="0" y="3043"/>
                      <a:pt x="0" y="6778"/>
                    </a:cubicBezTo>
                    <a:lnTo>
                      <a:pt x="0" y="62067"/>
                    </a:lnTo>
                    <a:cubicBezTo>
                      <a:pt x="0" y="65801"/>
                      <a:pt x="3043" y="68844"/>
                      <a:pt x="6777" y="68844"/>
                    </a:cubicBezTo>
                    <a:lnTo>
                      <a:pt x="75217" y="68844"/>
                    </a:lnTo>
                    <a:cubicBezTo>
                      <a:pt x="78952" y="68844"/>
                      <a:pt x="81993" y="65801"/>
                      <a:pt x="81993" y="62067"/>
                    </a:cubicBezTo>
                    <a:lnTo>
                      <a:pt x="81993" y="6778"/>
                    </a:lnTo>
                    <a:cubicBezTo>
                      <a:pt x="81993" y="3043"/>
                      <a:pt x="78952" y="1"/>
                      <a:pt x="75217" y="1"/>
                    </a:cubicBezTo>
                    <a:close/>
                  </a:path>
                </a:pathLst>
              </a:custGeom>
              <a:solidFill>
                <a:schemeClr val="dk1"/>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7"/>
              <p:cNvSpPr/>
              <p:nvPr/>
            </p:nvSpPr>
            <p:spPr>
              <a:xfrm>
                <a:off x="5275594" y="3124397"/>
                <a:ext cx="95742" cy="246273"/>
              </a:xfrm>
              <a:custGeom>
                <a:avLst/>
                <a:gdLst/>
                <a:ahLst/>
                <a:cxnLst/>
                <a:rect l="l" t="t" r="r" b="b"/>
                <a:pathLst>
                  <a:path w="8692" h="22358" extrusionOk="0">
                    <a:moveTo>
                      <a:pt x="1852" y="1"/>
                    </a:moveTo>
                    <a:cubicBezTo>
                      <a:pt x="837" y="1"/>
                      <a:pt x="0" y="838"/>
                      <a:pt x="0" y="1868"/>
                    </a:cubicBezTo>
                    <a:lnTo>
                      <a:pt x="0" y="20490"/>
                    </a:lnTo>
                    <a:cubicBezTo>
                      <a:pt x="0" y="21520"/>
                      <a:pt x="837" y="22357"/>
                      <a:pt x="1852" y="22357"/>
                    </a:cubicBezTo>
                    <a:lnTo>
                      <a:pt x="6841" y="22357"/>
                    </a:lnTo>
                    <a:cubicBezTo>
                      <a:pt x="7855" y="22357"/>
                      <a:pt x="8692" y="21520"/>
                      <a:pt x="8692" y="20490"/>
                    </a:cubicBezTo>
                    <a:lnTo>
                      <a:pt x="8692" y="1868"/>
                    </a:lnTo>
                    <a:cubicBezTo>
                      <a:pt x="8692" y="838"/>
                      <a:pt x="7855" y="1"/>
                      <a:pt x="6841" y="1"/>
                    </a:cubicBezTo>
                    <a:close/>
                  </a:path>
                </a:pathLst>
              </a:custGeom>
              <a:solidFill>
                <a:schemeClr val="accent4"/>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7"/>
              <p:cNvSpPr/>
              <p:nvPr/>
            </p:nvSpPr>
            <p:spPr>
              <a:xfrm>
                <a:off x="5444564" y="3004003"/>
                <a:ext cx="95566" cy="366667"/>
              </a:xfrm>
              <a:custGeom>
                <a:avLst/>
                <a:gdLst/>
                <a:ahLst/>
                <a:cxnLst/>
                <a:rect l="l" t="t" r="r" b="b"/>
                <a:pathLst>
                  <a:path w="8676" h="33288" extrusionOk="0">
                    <a:moveTo>
                      <a:pt x="1851" y="1"/>
                    </a:moveTo>
                    <a:cubicBezTo>
                      <a:pt x="820" y="1"/>
                      <a:pt x="0" y="838"/>
                      <a:pt x="0" y="1852"/>
                    </a:cubicBezTo>
                    <a:lnTo>
                      <a:pt x="0" y="31420"/>
                    </a:lnTo>
                    <a:cubicBezTo>
                      <a:pt x="0" y="32450"/>
                      <a:pt x="820" y="33287"/>
                      <a:pt x="1851" y="33287"/>
                    </a:cubicBezTo>
                    <a:lnTo>
                      <a:pt x="6825" y="33287"/>
                    </a:lnTo>
                    <a:cubicBezTo>
                      <a:pt x="7855" y="33287"/>
                      <a:pt x="8675" y="32450"/>
                      <a:pt x="8675" y="31420"/>
                    </a:cubicBezTo>
                    <a:lnTo>
                      <a:pt x="8675" y="1852"/>
                    </a:lnTo>
                    <a:cubicBezTo>
                      <a:pt x="8675" y="838"/>
                      <a:pt x="7855" y="1"/>
                      <a:pt x="6825" y="1"/>
                    </a:cubicBezTo>
                    <a:close/>
                  </a:path>
                </a:pathLst>
              </a:custGeom>
              <a:solidFill>
                <a:schemeClr val="accent3"/>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7"/>
              <p:cNvSpPr/>
              <p:nvPr/>
            </p:nvSpPr>
            <p:spPr>
              <a:xfrm>
                <a:off x="5613347" y="3201865"/>
                <a:ext cx="95753" cy="168805"/>
              </a:xfrm>
              <a:custGeom>
                <a:avLst/>
                <a:gdLst/>
                <a:ahLst/>
                <a:cxnLst/>
                <a:rect l="l" t="t" r="r" b="b"/>
                <a:pathLst>
                  <a:path w="8693" h="15325" extrusionOk="0">
                    <a:moveTo>
                      <a:pt x="1851" y="1"/>
                    </a:moveTo>
                    <a:cubicBezTo>
                      <a:pt x="837" y="1"/>
                      <a:pt x="0" y="838"/>
                      <a:pt x="0" y="1852"/>
                    </a:cubicBezTo>
                    <a:lnTo>
                      <a:pt x="0" y="13457"/>
                    </a:lnTo>
                    <a:cubicBezTo>
                      <a:pt x="0" y="14487"/>
                      <a:pt x="837" y="15324"/>
                      <a:pt x="1851" y="15324"/>
                    </a:cubicBezTo>
                    <a:lnTo>
                      <a:pt x="6825" y="15324"/>
                    </a:lnTo>
                    <a:cubicBezTo>
                      <a:pt x="7855" y="15324"/>
                      <a:pt x="8692" y="14487"/>
                      <a:pt x="8692" y="13457"/>
                    </a:cubicBezTo>
                    <a:lnTo>
                      <a:pt x="8692" y="1852"/>
                    </a:lnTo>
                    <a:cubicBezTo>
                      <a:pt x="8692" y="838"/>
                      <a:pt x="7855" y="1"/>
                      <a:pt x="6825" y="1"/>
                    </a:cubicBezTo>
                    <a:close/>
                  </a:path>
                </a:pathLst>
              </a:custGeom>
              <a:solidFill>
                <a:schemeClr val="accent4"/>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7"/>
              <p:cNvSpPr/>
              <p:nvPr/>
            </p:nvSpPr>
            <p:spPr>
              <a:xfrm>
                <a:off x="5782130" y="2888588"/>
                <a:ext cx="95753" cy="482082"/>
              </a:xfrm>
              <a:custGeom>
                <a:avLst/>
                <a:gdLst/>
                <a:ahLst/>
                <a:cxnLst/>
                <a:rect l="l" t="t" r="r" b="b"/>
                <a:pathLst>
                  <a:path w="8693" h="43766" extrusionOk="0">
                    <a:moveTo>
                      <a:pt x="1868" y="1"/>
                    </a:moveTo>
                    <a:cubicBezTo>
                      <a:pt x="838" y="1"/>
                      <a:pt x="1" y="821"/>
                      <a:pt x="1" y="1851"/>
                    </a:cubicBezTo>
                    <a:lnTo>
                      <a:pt x="1" y="41898"/>
                    </a:lnTo>
                    <a:cubicBezTo>
                      <a:pt x="1" y="42928"/>
                      <a:pt x="838" y="43765"/>
                      <a:pt x="1868" y="43765"/>
                    </a:cubicBezTo>
                    <a:lnTo>
                      <a:pt x="6841" y="43765"/>
                    </a:lnTo>
                    <a:cubicBezTo>
                      <a:pt x="7871" y="43765"/>
                      <a:pt x="8693" y="42928"/>
                      <a:pt x="8693" y="41898"/>
                    </a:cubicBezTo>
                    <a:lnTo>
                      <a:pt x="8693" y="1851"/>
                    </a:lnTo>
                    <a:cubicBezTo>
                      <a:pt x="8693" y="821"/>
                      <a:pt x="7871" y="1"/>
                      <a:pt x="6841" y="1"/>
                    </a:cubicBezTo>
                    <a:close/>
                  </a:path>
                </a:pathLst>
              </a:custGeom>
              <a:solidFill>
                <a:schemeClr val="accent3"/>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7"/>
              <p:cNvSpPr/>
              <p:nvPr/>
            </p:nvSpPr>
            <p:spPr>
              <a:xfrm>
                <a:off x="5951089" y="3067835"/>
                <a:ext cx="95753" cy="302835"/>
              </a:xfrm>
              <a:custGeom>
                <a:avLst/>
                <a:gdLst/>
                <a:ahLst/>
                <a:cxnLst/>
                <a:rect l="l" t="t" r="r" b="b"/>
                <a:pathLst>
                  <a:path w="8693" h="27493" extrusionOk="0">
                    <a:moveTo>
                      <a:pt x="1852" y="0"/>
                    </a:moveTo>
                    <a:cubicBezTo>
                      <a:pt x="822" y="0"/>
                      <a:pt x="1" y="837"/>
                      <a:pt x="1" y="1867"/>
                    </a:cubicBezTo>
                    <a:lnTo>
                      <a:pt x="1" y="25625"/>
                    </a:lnTo>
                    <a:cubicBezTo>
                      <a:pt x="1" y="26655"/>
                      <a:pt x="822" y="27492"/>
                      <a:pt x="1852" y="27492"/>
                    </a:cubicBezTo>
                    <a:lnTo>
                      <a:pt x="6825" y="27492"/>
                    </a:lnTo>
                    <a:cubicBezTo>
                      <a:pt x="7856" y="27492"/>
                      <a:pt x="8693" y="26655"/>
                      <a:pt x="8693" y="25625"/>
                    </a:cubicBezTo>
                    <a:lnTo>
                      <a:pt x="8693" y="1867"/>
                    </a:lnTo>
                    <a:cubicBezTo>
                      <a:pt x="8693" y="837"/>
                      <a:pt x="7856" y="0"/>
                      <a:pt x="6825" y="0"/>
                    </a:cubicBezTo>
                    <a:close/>
                  </a:path>
                </a:pathLst>
              </a:custGeom>
              <a:solidFill>
                <a:schemeClr val="accent4"/>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 name="Google Shape;993;p47"/>
            <p:cNvSpPr/>
            <p:nvPr/>
          </p:nvSpPr>
          <p:spPr>
            <a:xfrm>
              <a:off x="5502493" y="1742498"/>
              <a:ext cx="2205463" cy="1990184"/>
            </a:xfrm>
            <a:custGeom>
              <a:avLst/>
              <a:gdLst/>
              <a:ahLst/>
              <a:cxnLst/>
              <a:rect l="l" t="t" r="r" b="b"/>
              <a:pathLst>
                <a:path w="232154" h="209493" extrusionOk="0">
                  <a:moveTo>
                    <a:pt x="14702" y="0"/>
                  </a:moveTo>
                  <a:cubicBezTo>
                    <a:pt x="6580" y="0"/>
                    <a:pt x="0" y="6580"/>
                    <a:pt x="0" y="14702"/>
                  </a:cubicBezTo>
                  <a:lnTo>
                    <a:pt x="0" y="165069"/>
                  </a:lnTo>
                  <a:cubicBezTo>
                    <a:pt x="0" y="173189"/>
                    <a:pt x="6580" y="179769"/>
                    <a:pt x="14702" y="179769"/>
                  </a:cubicBezTo>
                  <a:lnTo>
                    <a:pt x="84962" y="179769"/>
                  </a:lnTo>
                  <a:lnTo>
                    <a:pt x="84962" y="203879"/>
                  </a:lnTo>
                  <a:lnTo>
                    <a:pt x="69202" y="203879"/>
                  </a:lnTo>
                  <a:cubicBezTo>
                    <a:pt x="67637" y="203879"/>
                    <a:pt x="66395" y="205146"/>
                    <a:pt x="66395" y="206686"/>
                  </a:cubicBezTo>
                  <a:cubicBezTo>
                    <a:pt x="66395" y="208251"/>
                    <a:pt x="67637" y="209493"/>
                    <a:pt x="69202" y="209493"/>
                  </a:cubicBezTo>
                  <a:lnTo>
                    <a:pt x="162952" y="209493"/>
                  </a:lnTo>
                  <a:cubicBezTo>
                    <a:pt x="164516" y="209493"/>
                    <a:pt x="165759" y="208251"/>
                    <a:pt x="165759" y="206686"/>
                  </a:cubicBezTo>
                  <a:cubicBezTo>
                    <a:pt x="165759" y="205146"/>
                    <a:pt x="164516" y="203879"/>
                    <a:pt x="162952" y="203879"/>
                  </a:cubicBezTo>
                  <a:lnTo>
                    <a:pt x="147192" y="203879"/>
                  </a:lnTo>
                  <a:lnTo>
                    <a:pt x="147192" y="179769"/>
                  </a:lnTo>
                  <a:lnTo>
                    <a:pt x="217452" y="179769"/>
                  </a:lnTo>
                  <a:cubicBezTo>
                    <a:pt x="225574" y="179769"/>
                    <a:pt x="232154" y="173189"/>
                    <a:pt x="232154" y="165069"/>
                  </a:cubicBezTo>
                  <a:lnTo>
                    <a:pt x="232154" y="14702"/>
                  </a:lnTo>
                  <a:cubicBezTo>
                    <a:pt x="232154" y="6580"/>
                    <a:pt x="225574" y="0"/>
                    <a:pt x="217452" y="0"/>
                  </a:cubicBezTo>
                  <a:close/>
                </a:path>
              </a:pathLst>
            </a:custGeom>
            <a:solidFill>
              <a:schemeClr val="lt1"/>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7"/>
            <p:cNvSpPr/>
            <p:nvPr/>
          </p:nvSpPr>
          <p:spPr>
            <a:xfrm>
              <a:off x="5592383" y="1846563"/>
              <a:ext cx="1991700" cy="1488300"/>
            </a:xfrm>
            <a:prstGeom prst="roundRect">
              <a:avLst>
                <a:gd name="adj" fmla="val 2980"/>
              </a:avLst>
            </a:prstGeom>
            <a:solidFill>
              <a:schemeClr val="accent6"/>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7"/>
            <p:cNvSpPr/>
            <p:nvPr/>
          </p:nvSpPr>
          <p:spPr>
            <a:xfrm>
              <a:off x="7623185" y="1534161"/>
              <a:ext cx="392668" cy="392668"/>
            </a:xfrm>
            <a:custGeom>
              <a:avLst/>
              <a:gdLst/>
              <a:ahLst/>
              <a:cxnLst/>
              <a:rect l="l" t="t" r="r" b="b"/>
              <a:pathLst>
                <a:path w="34108" h="34108" extrusionOk="0">
                  <a:moveTo>
                    <a:pt x="1" y="0"/>
                  </a:moveTo>
                  <a:lnTo>
                    <a:pt x="1" y="15742"/>
                  </a:lnTo>
                  <a:cubicBezTo>
                    <a:pt x="9835" y="16418"/>
                    <a:pt x="17690" y="24273"/>
                    <a:pt x="18366" y="34108"/>
                  </a:cubicBezTo>
                  <a:lnTo>
                    <a:pt x="34108" y="34108"/>
                  </a:lnTo>
                  <a:cubicBezTo>
                    <a:pt x="33384" y="15598"/>
                    <a:pt x="18511" y="725"/>
                    <a:pt x="1" y="0"/>
                  </a:cubicBezTo>
                  <a:close/>
                </a:path>
              </a:pathLst>
            </a:custGeom>
            <a:solidFill>
              <a:schemeClr val="accent5"/>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7"/>
            <p:cNvSpPr/>
            <p:nvPr/>
          </p:nvSpPr>
          <p:spPr>
            <a:xfrm>
              <a:off x="7808869" y="2559505"/>
              <a:ext cx="690094" cy="334300"/>
            </a:xfrm>
            <a:custGeom>
              <a:avLst/>
              <a:gdLst/>
              <a:ahLst/>
              <a:cxnLst/>
              <a:rect l="l" t="t" r="r" b="b"/>
              <a:pathLst>
                <a:path w="59943" h="29038" extrusionOk="0">
                  <a:moveTo>
                    <a:pt x="14520" y="1"/>
                  </a:moveTo>
                  <a:cubicBezTo>
                    <a:pt x="6504" y="1"/>
                    <a:pt x="1" y="6503"/>
                    <a:pt x="1" y="14519"/>
                  </a:cubicBezTo>
                  <a:cubicBezTo>
                    <a:pt x="1" y="22535"/>
                    <a:pt x="6504" y="29038"/>
                    <a:pt x="14520" y="29038"/>
                  </a:cubicBezTo>
                  <a:lnTo>
                    <a:pt x="45424" y="29038"/>
                  </a:lnTo>
                  <a:cubicBezTo>
                    <a:pt x="53440" y="29038"/>
                    <a:pt x="59942" y="22535"/>
                    <a:pt x="59942" y="14519"/>
                  </a:cubicBezTo>
                  <a:cubicBezTo>
                    <a:pt x="59942" y="6503"/>
                    <a:pt x="53440" y="1"/>
                    <a:pt x="45424" y="1"/>
                  </a:cubicBezTo>
                  <a:close/>
                </a:path>
              </a:pathLst>
            </a:custGeom>
            <a:solidFill>
              <a:srgbClr val="000000"/>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7"/>
            <p:cNvSpPr/>
            <p:nvPr/>
          </p:nvSpPr>
          <p:spPr>
            <a:xfrm>
              <a:off x="7808869" y="2559505"/>
              <a:ext cx="690094" cy="334300"/>
            </a:xfrm>
            <a:custGeom>
              <a:avLst/>
              <a:gdLst/>
              <a:ahLst/>
              <a:cxnLst/>
              <a:rect l="l" t="t" r="r" b="b"/>
              <a:pathLst>
                <a:path w="59943" h="29038" extrusionOk="0">
                  <a:moveTo>
                    <a:pt x="14520" y="1"/>
                  </a:moveTo>
                  <a:cubicBezTo>
                    <a:pt x="6504" y="1"/>
                    <a:pt x="1" y="6503"/>
                    <a:pt x="1" y="14519"/>
                  </a:cubicBezTo>
                  <a:cubicBezTo>
                    <a:pt x="1" y="22535"/>
                    <a:pt x="6504" y="29038"/>
                    <a:pt x="14520" y="29038"/>
                  </a:cubicBezTo>
                  <a:lnTo>
                    <a:pt x="45424" y="29038"/>
                  </a:lnTo>
                  <a:cubicBezTo>
                    <a:pt x="53440" y="29038"/>
                    <a:pt x="59942" y="22535"/>
                    <a:pt x="59942" y="14519"/>
                  </a:cubicBezTo>
                  <a:cubicBezTo>
                    <a:pt x="59942" y="6503"/>
                    <a:pt x="53440" y="1"/>
                    <a:pt x="45424" y="1"/>
                  </a:cubicBezTo>
                  <a:close/>
                </a:path>
              </a:pathLst>
            </a:custGeom>
            <a:solidFill>
              <a:schemeClr val="lt1"/>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7"/>
            <p:cNvSpPr/>
            <p:nvPr/>
          </p:nvSpPr>
          <p:spPr>
            <a:xfrm>
              <a:off x="7958977" y="2642526"/>
              <a:ext cx="158067" cy="150284"/>
            </a:xfrm>
            <a:custGeom>
              <a:avLst/>
              <a:gdLst/>
              <a:ahLst/>
              <a:cxnLst/>
              <a:rect l="l" t="t" r="r" b="b"/>
              <a:pathLst>
                <a:path w="13730" h="13054" extrusionOk="0">
                  <a:moveTo>
                    <a:pt x="6858" y="1"/>
                  </a:moveTo>
                  <a:lnTo>
                    <a:pt x="4748" y="4297"/>
                  </a:lnTo>
                  <a:lnTo>
                    <a:pt x="1" y="4990"/>
                  </a:lnTo>
                  <a:lnTo>
                    <a:pt x="3429" y="8338"/>
                  </a:lnTo>
                  <a:lnTo>
                    <a:pt x="2624" y="13054"/>
                  </a:lnTo>
                  <a:lnTo>
                    <a:pt x="6858" y="10832"/>
                  </a:lnTo>
                  <a:lnTo>
                    <a:pt x="11107" y="13054"/>
                  </a:lnTo>
                  <a:lnTo>
                    <a:pt x="10302" y="8338"/>
                  </a:lnTo>
                  <a:lnTo>
                    <a:pt x="13730" y="4990"/>
                  </a:lnTo>
                  <a:lnTo>
                    <a:pt x="8982" y="4297"/>
                  </a:lnTo>
                  <a:lnTo>
                    <a:pt x="6858" y="1"/>
                  </a:lnTo>
                  <a:close/>
                </a:path>
              </a:pathLst>
            </a:custGeom>
            <a:solidFill>
              <a:schemeClr val="dk1"/>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7"/>
            <p:cNvSpPr/>
            <p:nvPr/>
          </p:nvSpPr>
          <p:spPr>
            <a:xfrm>
              <a:off x="8190805" y="2642526"/>
              <a:ext cx="158078" cy="150284"/>
            </a:xfrm>
            <a:custGeom>
              <a:avLst/>
              <a:gdLst/>
              <a:ahLst/>
              <a:cxnLst/>
              <a:rect l="l" t="t" r="r" b="b"/>
              <a:pathLst>
                <a:path w="13731" h="13054" extrusionOk="0">
                  <a:moveTo>
                    <a:pt x="6857" y="1"/>
                  </a:moveTo>
                  <a:lnTo>
                    <a:pt x="4732" y="4297"/>
                  </a:lnTo>
                  <a:lnTo>
                    <a:pt x="0" y="4990"/>
                  </a:lnTo>
                  <a:lnTo>
                    <a:pt x="3429" y="8338"/>
                  </a:lnTo>
                  <a:lnTo>
                    <a:pt x="2624" y="13054"/>
                  </a:lnTo>
                  <a:lnTo>
                    <a:pt x="2624" y="13054"/>
                  </a:lnTo>
                  <a:lnTo>
                    <a:pt x="6857" y="10832"/>
                  </a:lnTo>
                  <a:lnTo>
                    <a:pt x="11106" y="13054"/>
                  </a:lnTo>
                  <a:lnTo>
                    <a:pt x="10286" y="8338"/>
                  </a:lnTo>
                  <a:lnTo>
                    <a:pt x="13731" y="4990"/>
                  </a:lnTo>
                  <a:lnTo>
                    <a:pt x="8982" y="4297"/>
                  </a:lnTo>
                  <a:lnTo>
                    <a:pt x="6857" y="1"/>
                  </a:lnTo>
                  <a:close/>
                </a:path>
              </a:pathLst>
            </a:custGeom>
            <a:solidFill>
              <a:schemeClr val="dk1"/>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7"/>
            <p:cNvSpPr/>
            <p:nvPr/>
          </p:nvSpPr>
          <p:spPr>
            <a:xfrm>
              <a:off x="7340204" y="3651372"/>
              <a:ext cx="334496" cy="52819"/>
            </a:xfrm>
            <a:custGeom>
              <a:avLst/>
              <a:gdLst/>
              <a:ahLst/>
              <a:cxnLst/>
              <a:rect l="l" t="t" r="r" b="b"/>
              <a:pathLst>
                <a:path w="29055" h="4588" extrusionOk="0">
                  <a:moveTo>
                    <a:pt x="2303" y="1"/>
                  </a:moveTo>
                  <a:cubicBezTo>
                    <a:pt x="1031" y="1"/>
                    <a:pt x="1" y="1014"/>
                    <a:pt x="1" y="2286"/>
                  </a:cubicBezTo>
                  <a:cubicBezTo>
                    <a:pt x="1" y="3557"/>
                    <a:pt x="1031" y="4588"/>
                    <a:pt x="2303" y="4588"/>
                  </a:cubicBezTo>
                  <a:lnTo>
                    <a:pt x="26752" y="4588"/>
                  </a:lnTo>
                  <a:cubicBezTo>
                    <a:pt x="28024" y="4588"/>
                    <a:pt x="29054" y="3557"/>
                    <a:pt x="29054" y="2286"/>
                  </a:cubicBezTo>
                  <a:cubicBezTo>
                    <a:pt x="29054" y="1014"/>
                    <a:pt x="28024" y="1"/>
                    <a:pt x="26752" y="1"/>
                  </a:cubicBezTo>
                  <a:close/>
                </a:path>
              </a:pathLst>
            </a:custGeom>
            <a:solidFill>
              <a:schemeClr val="accent6"/>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7"/>
            <p:cNvSpPr/>
            <p:nvPr/>
          </p:nvSpPr>
          <p:spPr>
            <a:xfrm>
              <a:off x="7724742" y="3651372"/>
              <a:ext cx="197543" cy="52819"/>
            </a:xfrm>
            <a:custGeom>
              <a:avLst/>
              <a:gdLst/>
              <a:ahLst/>
              <a:cxnLst/>
              <a:rect l="l" t="t" r="r" b="b"/>
              <a:pathLst>
                <a:path w="17159" h="4588" extrusionOk="0">
                  <a:moveTo>
                    <a:pt x="2286" y="1"/>
                  </a:moveTo>
                  <a:cubicBezTo>
                    <a:pt x="1031" y="1"/>
                    <a:pt x="0" y="1014"/>
                    <a:pt x="0" y="2286"/>
                  </a:cubicBezTo>
                  <a:cubicBezTo>
                    <a:pt x="0" y="3557"/>
                    <a:pt x="1031" y="4588"/>
                    <a:pt x="2286" y="4588"/>
                  </a:cubicBezTo>
                  <a:lnTo>
                    <a:pt x="14873" y="4588"/>
                  </a:lnTo>
                  <a:cubicBezTo>
                    <a:pt x="16144" y="4588"/>
                    <a:pt x="17159" y="3557"/>
                    <a:pt x="17159" y="2286"/>
                  </a:cubicBezTo>
                  <a:cubicBezTo>
                    <a:pt x="17159" y="1014"/>
                    <a:pt x="16144" y="1"/>
                    <a:pt x="14873" y="1"/>
                  </a:cubicBezTo>
                  <a:close/>
                </a:path>
              </a:pathLst>
            </a:custGeom>
            <a:solidFill>
              <a:schemeClr val="accent6"/>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7"/>
            <p:cNvSpPr/>
            <p:nvPr/>
          </p:nvSpPr>
          <p:spPr>
            <a:xfrm>
              <a:off x="7347987" y="3531659"/>
              <a:ext cx="193099" cy="21505"/>
            </a:xfrm>
            <a:custGeom>
              <a:avLst/>
              <a:gdLst/>
              <a:ahLst/>
              <a:cxnLst/>
              <a:rect l="l" t="t" r="r" b="b"/>
              <a:pathLst>
                <a:path w="16773" h="1868" extrusionOk="0">
                  <a:moveTo>
                    <a:pt x="934" y="1"/>
                  </a:moveTo>
                  <a:cubicBezTo>
                    <a:pt x="419" y="1"/>
                    <a:pt x="1" y="419"/>
                    <a:pt x="1" y="934"/>
                  </a:cubicBezTo>
                  <a:cubicBezTo>
                    <a:pt x="1" y="1450"/>
                    <a:pt x="419" y="1868"/>
                    <a:pt x="934" y="1868"/>
                  </a:cubicBezTo>
                  <a:lnTo>
                    <a:pt x="15856" y="1868"/>
                  </a:lnTo>
                  <a:cubicBezTo>
                    <a:pt x="16354" y="1868"/>
                    <a:pt x="16773" y="1450"/>
                    <a:pt x="16773" y="934"/>
                  </a:cubicBezTo>
                  <a:cubicBezTo>
                    <a:pt x="16773" y="419"/>
                    <a:pt x="16354" y="1"/>
                    <a:pt x="15856" y="1"/>
                  </a:cubicBezTo>
                  <a:close/>
                </a:path>
              </a:pathLst>
            </a:custGeom>
            <a:solidFill>
              <a:schemeClr val="accent2"/>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7"/>
            <p:cNvSpPr/>
            <p:nvPr/>
          </p:nvSpPr>
          <p:spPr>
            <a:xfrm>
              <a:off x="5725006" y="1597909"/>
              <a:ext cx="786442" cy="495878"/>
            </a:xfrm>
            <a:custGeom>
              <a:avLst/>
              <a:gdLst/>
              <a:ahLst/>
              <a:cxnLst/>
              <a:rect l="l" t="t" r="r" b="b"/>
              <a:pathLst>
                <a:path w="68312" h="43073" extrusionOk="0">
                  <a:moveTo>
                    <a:pt x="16048" y="0"/>
                  </a:moveTo>
                  <a:cubicBezTo>
                    <a:pt x="7179" y="0"/>
                    <a:pt x="0" y="7179"/>
                    <a:pt x="0" y="16048"/>
                  </a:cubicBezTo>
                  <a:lnTo>
                    <a:pt x="0" y="17046"/>
                  </a:lnTo>
                  <a:cubicBezTo>
                    <a:pt x="0" y="25899"/>
                    <a:pt x="7179" y="33093"/>
                    <a:pt x="16048" y="33093"/>
                  </a:cubicBezTo>
                  <a:lnTo>
                    <a:pt x="16918" y="33093"/>
                  </a:lnTo>
                  <a:lnTo>
                    <a:pt x="16918" y="43073"/>
                  </a:lnTo>
                  <a:lnTo>
                    <a:pt x="29215" y="33093"/>
                  </a:lnTo>
                  <a:lnTo>
                    <a:pt x="52280" y="33093"/>
                  </a:lnTo>
                  <a:cubicBezTo>
                    <a:pt x="61133" y="33093"/>
                    <a:pt x="68311" y="25899"/>
                    <a:pt x="68311" y="17046"/>
                  </a:cubicBezTo>
                  <a:lnTo>
                    <a:pt x="68311" y="16048"/>
                  </a:lnTo>
                  <a:cubicBezTo>
                    <a:pt x="68311" y="7179"/>
                    <a:pt x="61133" y="0"/>
                    <a:pt x="52280" y="0"/>
                  </a:cubicBezTo>
                  <a:close/>
                </a:path>
              </a:pathLst>
            </a:custGeom>
            <a:solidFill>
              <a:schemeClr val="accent2"/>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7"/>
            <p:cNvSpPr/>
            <p:nvPr/>
          </p:nvSpPr>
          <p:spPr>
            <a:xfrm>
              <a:off x="5829338" y="1701676"/>
              <a:ext cx="173459" cy="173459"/>
            </a:xfrm>
            <a:custGeom>
              <a:avLst/>
              <a:gdLst/>
              <a:ahLst/>
              <a:cxnLst/>
              <a:rect l="l" t="t" r="r" b="b"/>
              <a:pathLst>
                <a:path w="15067" h="15067" extrusionOk="0">
                  <a:moveTo>
                    <a:pt x="7534" y="1"/>
                  </a:moveTo>
                  <a:cubicBezTo>
                    <a:pt x="3364" y="1"/>
                    <a:pt x="1" y="3365"/>
                    <a:pt x="1" y="7534"/>
                  </a:cubicBezTo>
                  <a:cubicBezTo>
                    <a:pt x="1" y="11686"/>
                    <a:pt x="3364" y="15067"/>
                    <a:pt x="7534" y="15067"/>
                  </a:cubicBezTo>
                  <a:cubicBezTo>
                    <a:pt x="11686" y="15067"/>
                    <a:pt x="15067" y="11686"/>
                    <a:pt x="15067" y="7534"/>
                  </a:cubicBezTo>
                  <a:cubicBezTo>
                    <a:pt x="15067" y="3365"/>
                    <a:pt x="11686" y="1"/>
                    <a:pt x="7534" y="1"/>
                  </a:cubicBezTo>
                  <a:close/>
                </a:path>
              </a:pathLst>
            </a:custGeom>
            <a:solidFill>
              <a:srgbClr val="FAF6E8"/>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7"/>
            <p:cNvSpPr/>
            <p:nvPr/>
          </p:nvSpPr>
          <p:spPr>
            <a:xfrm>
              <a:off x="5876783" y="1755788"/>
              <a:ext cx="78389" cy="71907"/>
            </a:xfrm>
            <a:custGeom>
              <a:avLst/>
              <a:gdLst/>
              <a:ahLst/>
              <a:cxnLst/>
              <a:rect l="l" t="t" r="r" b="b"/>
              <a:pathLst>
                <a:path w="6809" h="6246" extrusionOk="0">
                  <a:moveTo>
                    <a:pt x="1883" y="1"/>
                  </a:moveTo>
                  <a:cubicBezTo>
                    <a:pt x="821" y="1"/>
                    <a:pt x="0" y="822"/>
                    <a:pt x="0" y="1868"/>
                  </a:cubicBezTo>
                  <a:cubicBezTo>
                    <a:pt x="0" y="3156"/>
                    <a:pt x="1159" y="4202"/>
                    <a:pt x="2913" y="5795"/>
                  </a:cubicBezTo>
                  <a:lnTo>
                    <a:pt x="3413" y="6246"/>
                  </a:lnTo>
                  <a:lnTo>
                    <a:pt x="3895" y="5795"/>
                  </a:lnTo>
                  <a:cubicBezTo>
                    <a:pt x="5649" y="4202"/>
                    <a:pt x="6808" y="3156"/>
                    <a:pt x="6808" y="1868"/>
                  </a:cubicBezTo>
                  <a:cubicBezTo>
                    <a:pt x="6808" y="822"/>
                    <a:pt x="5988" y="1"/>
                    <a:pt x="4941" y="1"/>
                  </a:cubicBezTo>
                  <a:cubicBezTo>
                    <a:pt x="4346" y="1"/>
                    <a:pt x="3782" y="275"/>
                    <a:pt x="3413" y="709"/>
                  </a:cubicBezTo>
                  <a:cubicBezTo>
                    <a:pt x="3042" y="275"/>
                    <a:pt x="2462" y="1"/>
                    <a:pt x="1883" y="1"/>
                  </a:cubicBezTo>
                  <a:close/>
                </a:path>
              </a:pathLst>
            </a:custGeom>
            <a:solidFill>
              <a:schemeClr val="dk1"/>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6" name="Google Shape;1006;p47"/>
            <p:cNvGrpSpPr/>
            <p:nvPr/>
          </p:nvGrpSpPr>
          <p:grpSpPr>
            <a:xfrm>
              <a:off x="7347827" y="3520282"/>
              <a:ext cx="566514" cy="47034"/>
              <a:chOff x="7321597" y="3605750"/>
              <a:chExt cx="542015" cy="45000"/>
            </a:xfrm>
          </p:grpSpPr>
          <p:sp>
            <p:nvSpPr>
              <p:cNvPr id="1007" name="Google Shape;1007;p47"/>
              <p:cNvSpPr/>
              <p:nvPr/>
            </p:nvSpPr>
            <p:spPr>
              <a:xfrm>
                <a:off x="7321597" y="3616569"/>
                <a:ext cx="542015" cy="20576"/>
              </a:xfrm>
              <a:custGeom>
                <a:avLst/>
                <a:gdLst/>
                <a:ahLst/>
                <a:cxnLst/>
                <a:rect l="l" t="t" r="r" b="b"/>
                <a:pathLst>
                  <a:path w="49207" h="1868" extrusionOk="0">
                    <a:moveTo>
                      <a:pt x="934" y="1"/>
                    </a:moveTo>
                    <a:cubicBezTo>
                      <a:pt x="419" y="1"/>
                      <a:pt x="1" y="419"/>
                      <a:pt x="1" y="934"/>
                    </a:cubicBezTo>
                    <a:cubicBezTo>
                      <a:pt x="1" y="1450"/>
                      <a:pt x="419" y="1868"/>
                      <a:pt x="934" y="1868"/>
                    </a:cubicBezTo>
                    <a:lnTo>
                      <a:pt x="48289" y="1868"/>
                    </a:lnTo>
                    <a:cubicBezTo>
                      <a:pt x="48804" y="1868"/>
                      <a:pt x="49207" y="1450"/>
                      <a:pt x="49207" y="934"/>
                    </a:cubicBezTo>
                    <a:cubicBezTo>
                      <a:pt x="49207" y="419"/>
                      <a:pt x="48804" y="1"/>
                      <a:pt x="48289" y="1"/>
                    </a:cubicBezTo>
                    <a:close/>
                  </a:path>
                </a:pathLst>
              </a:custGeom>
              <a:solidFill>
                <a:schemeClr val="accent3"/>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7"/>
              <p:cNvSpPr/>
              <p:nvPr/>
            </p:nvSpPr>
            <p:spPr>
              <a:xfrm>
                <a:off x="7489900" y="3605750"/>
                <a:ext cx="45000" cy="45000"/>
              </a:xfrm>
              <a:prstGeom prst="ellipse">
                <a:avLst/>
              </a:prstGeom>
              <a:solidFill>
                <a:schemeClr val="accent2"/>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47"/>
            <p:cNvGrpSpPr/>
            <p:nvPr/>
          </p:nvGrpSpPr>
          <p:grpSpPr>
            <a:xfrm>
              <a:off x="5672811" y="2114966"/>
              <a:ext cx="1772382" cy="1117818"/>
              <a:chOff x="3659925" y="3169675"/>
              <a:chExt cx="1891550" cy="1192975"/>
            </a:xfrm>
          </p:grpSpPr>
          <p:sp>
            <p:nvSpPr>
              <p:cNvPr id="1010" name="Google Shape;1010;p47"/>
              <p:cNvSpPr/>
              <p:nvPr/>
            </p:nvSpPr>
            <p:spPr>
              <a:xfrm>
                <a:off x="3659925" y="3169675"/>
                <a:ext cx="1891550" cy="1192975"/>
              </a:xfrm>
              <a:custGeom>
                <a:avLst/>
                <a:gdLst/>
                <a:ahLst/>
                <a:cxnLst/>
                <a:rect l="l" t="t" r="r" b="b"/>
                <a:pathLst>
                  <a:path w="75662" h="47719" extrusionOk="0">
                    <a:moveTo>
                      <a:pt x="0" y="0"/>
                    </a:moveTo>
                    <a:lnTo>
                      <a:pt x="0" y="47719"/>
                    </a:lnTo>
                    <a:lnTo>
                      <a:pt x="75661" y="47719"/>
                    </a:lnTo>
                    <a:lnTo>
                      <a:pt x="75661" y="0"/>
                    </a:lnTo>
                    <a:close/>
                  </a:path>
                </a:pathLst>
              </a:custGeom>
              <a:solidFill>
                <a:schemeClr val="dk2"/>
              </a:solidFill>
              <a:ln>
                <a:noFill/>
              </a:ln>
              <a:effectLst>
                <a:outerShdw blurRad="57150" dist="19050" dir="5400000" algn="bl" rotWithShape="0">
                  <a:schemeClr val="dk1">
                    <a:alpha val="18000"/>
                  </a:schemeClr>
                </a:outerShdw>
                <a:reflection stA="5000" endPos="18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7"/>
              <p:cNvSpPr/>
              <p:nvPr/>
            </p:nvSpPr>
            <p:spPr>
              <a:xfrm>
                <a:off x="3659925" y="3422775"/>
                <a:ext cx="1891550" cy="939875"/>
              </a:xfrm>
              <a:custGeom>
                <a:avLst/>
                <a:gdLst/>
                <a:ahLst/>
                <a:cxnLst/>
                <a:rect l="l" t="t" r="r" b="b"/>
                <a:pathLst>
                  <a:path w="75662" h="37595" extrusionOk="0">
                    <a:moveTo>
                      <a:pt x="23395" y="1"/>
                    </a:moveTo>
                    <a:lnTo>
                      <a:pt x="0" y="33200"/>
                    </a:lnTo>
                    <a:lnTo>
                      <a:pt x="0" y="37595"/>
                    </a:lnTo>
                    <a:lnTo>
                      <a:pt x="75661" y="37595"/>
                    </a:lnTo>
                    <a:lnTo>
                      <a:pt x="57946" y="12442"/>
                    </a:lnTo>
                    <a:lnTo>
                      <a:pt x="49089" y="25018"/>
                    </a:lnTo>
                    <a:lnTo>
                      <a:pt x="45048" y="30749"/>
                    </a:lnTo>
                    <a:lnTo>
                      <a:pt x="36630" y="18798"/>
                    </a:lnTo>
                    <a:lnTo>
                      <a:pt x="23395" y="1"/>
                    </a:lnTo>
                    <a:close/>
                  </a:path>
                </a:pathLst>
              </a:custGeom>
              <a:solidFill>
                <a:schemeClr val="dk1"/>
              </a:solidFill>
              <a:ln>
                <a:noFill/>
              </a:ln>
              <a:effectLst>
                <a:outerShdw blurRad="57150" dist="19050" dir="5400000" algn="bl" rotWithShape="0">
                  <a:schemeClr val="dk1">
                    <a:alpha val="18000"/>
                  </a:schemeClr>
                </a:outerShdw>
                <a:reflection stA="5000" endPos="18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7"/>
              <p:cNvSpPr/>
              <p:nvPr/>
            </p:nvSpPr>
            <p:spPr>
              <a:xfrm>
                <a:off x="4641575" y="3369125"/>
                <a:ext cx="289100" cy="289075"/>
              </a:xfrm>
              <a:custGeom>
                <a:avLst/>
                <a:gdLst/>
                <a:ahLst/>
                <a:cxnLst/>
                <a:rect l="l" t="t" r="r" b="b"/>
                <a:pathLst>
                  <a:path w="11564" h="11563" extrusionOk="0">
                    <a:moveTo>
                      <a:pt x="5782" y="1"/>
                    </a:moveTo>
                    <a:cubicBezTo>
                      <a:pt x="2588" y="1"/>
                      <a:pt x="1" y="2586"/>
                      <a:pt x="1" y="5782"/>
                    </a:cubicBezTo>
                    <a:cubicBezTo>
                      <a:pt x="1" y="8976"/>
                      <a:pt x="2588" y="11563"/>
                      <a:pt x="5782" y="11563"/>
                    </a:cubicBezTo>
                    <a:cubicBezTo>
                      <a:pt x="8978" y="11563"/>
                      <a:pt x="11563" y="8976"/>
                      <a:pt x="11563" y="5782"/>
                    </a:cubicBezTo>
                    <a:cubicBezTo>
                      <a:pt x="11563" y="2586"/>
                      <a:pt x="8978" y="1"/>
                      <a:pt x="5782" y="1"/>
                    </a:cubicBezTo>
                    <a:close/>
                  </a:path>
                </a:pathLst>
              </a:custGeom>
              <a:solidFill>
                <a:schemeClr val="lt1"/>
              </a:solidFill>
              <a:ln>
                <a:noFill/>
              </a:ln>
              <a:effectLst>
                <a:outerShdw blurRad="57150" dist="19050" dir="5400000" algn="bl" rotWithShape="0">
                  <a:schemeClr val="dk1">
                    <a:alpha val="18000"/>
                  </a:schemeClr>
                </a:outerShdw>
                <a:reflection stA="5000" endPos="18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47"/>
            <p:cNvSpPr/>
            <p:nvPr/>
          </p:nvSpPr>
          <p:spPr>
            <a:xfrm>
              <a:off x="7340204" y="3119697"/>
              <a:ext cx="582060" cy="321705"/>
            </a:xfrm>
            <a:custGeom>
              <a:avLst/>
              <a:gdLst/>
              <a:ahLst/>
              <a:cxnLst/>
              <a:rect l="l" t="t" r="r" b="b"/>
              <a:pathLst>
                <a:path w="50559" h="27944" extrusionOk="0">
                  <a:moveTo>
                    <a:pt x="3719" y="1"/>
                  </a:moveTo>
                  <a:cubicBezTo>
                    <a:pt x="1659" y="1"/>
                    <a:pt x="1" y="1675"/>
                    <a:pt x="1" y="3720"/>
                  </a:cubicBezTo>
                  <a:lnTo>
                    <a:pt x="1" y="24226"/>
                  </a:lnTo>
                  <a:cubicBezTo>
                    <a:pt x="1" y="26286"/>
                    <a:pt x="1659" y="27944"/>
                    <a:pt x="3719" y="27944"/>
                  </a:cubicBezTo>
                  <a:lnTo>
                    <a:pt x="46857" y="27944"/>
                  </a:lnTo>
                  <a:cubicBezTo>
                    <a:pt x="48900" y="27944"/>
                    <a:pt x="50559" y="26286"/>
                    <a:pt x="50559" y="24226"/>
                  </a:cubicBezTo>
                  <a:lnTo>
                    <a:pt x="50559" y="3720"/>
                  </a:lnTo>
                  <a:cubicBezTo>
                    <a:pt x="50559" y="1675"/>
                    <a:pt x="48900" y="1"/>
                    <a:pt x="46857" y="1"/>
                  </a:cubicBezTo>
                  <a:close/>
                </a:path>
              </a:pathLst>
            </a:custGeom>
            <a:solidFill>
              <a:schemeClr val="accent4"/>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7"/>
            <p:cNvSpPr/>
            <p:nvPr/>
          </p:nvSpPr>
          <p:spPr>
            <a:xfrm>
              <a:off x="7584271" y="3226677"/>
              <a:ext cx="98029" cy="107930"/>
            </a:xfrm>
            <a:custGeom>
              <a:avLst/>
              <a:gdLst/>
              <a:ahLst/>
              <a:cxnLst/>
              <a:rect l="l" t="t" r="r" b="b"/>
              <a:pathLst>
                <a:path w="8515" h="9375" extrusionOk="0">
                  <a:moveTo>
                    <a:pt x="923" y="0"/>
                  </a:moveTo>
                  <a:cubicBezTo>
                    <a:pt x="443" y="0"/>
                    <a:pt x="1" y="382"/>
                    <a:pt x="1" y="931"/>
                  </a:cubicBezTo>
                  <a:lnTo>
                    <a:pt x="1" y="8447"/>
                  </a:lnTo>
                  <a:cubicBezTo>
                    <a:pt x="1" y="8985"/>
                    <a:pt x="447" y="9375"/>
                    <a:pt x="931" y="9375"/>
                  </a:cubicBezTo>
                  <a:cubicBezTo>
                    <a:pt x="1083" y="9375"/>
                    <a:pt x="1238" y="9336"/>
                    <a:pt x="1385" y="9251"/>
                  </a:cubicBezTo>
                  <a:lnTo>
                    <a:pt x="7903" y="5485"/>
                  </a:lnTo>
                  <a:cubicBezTo>
                    <a:pt x="8515" y="5131"/>
                    <a:pt x="8515" y="4230"/>
                    <a:pt x="7903" y="3875"/>
                  </a:cubicBezTo>
                  <a:lnTo>
                    <a:pt x="1385" y="126"/>
                  </a:lnTo>
                  <a:cubicBezTo>
                    <a:pt x="1236" y="40"/>
                    <a:pt x="1078" y="0"/>
                    <a:pt x="923" y="0"/>
                  </a:cubicBezTo>
                  <a:close/>
                </a:path>
              </a:pathLst>
            </a:custGeom>
            <a:solidFill>
              <a:schemeClr val="accent6"/>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7"/>
            <p:cNvSpPr/>
            <p:nvPr/>
          </p:nvSpPr>
          <p:spPr>
            <a:xfrm>
              <a:off x="7198075" y="1534161"/>
              <a:ext cx="817756" cy="817767"/>
            </a:xfrm>
            <a:custGeom>
              <a:avLst/>
              <a:gdLst/>
              <a:ahLst/>
              <a:cxnLst/>
              <a:rect l="l" t="t" r="r" b="b"/>
              <a:pathLst>
                <a:path w="71032" h="71033" extrusionOk="0">
                  <a:moveTo>
                    <a:pt x="34140" y="0"/>
                  </a:moveTo>
                  <a:cubicBezTo>
                    <a:pt x="15163" y="740"/>
                    <a:pt x="1" y="16338"/>
                    <a:pt x="1" y="35492"/>
                  </a:cubicBezTo>
                  <a:cubicBezTo>
                    <a:pt x="1" y="55129"/>
                    <a:pt x="15919" y="71032"/>
                    <a:pt x="35541" y="71032"/>
                  </a:cubicBezTo>
                  <a:cubicBezTo>
                    <a:pt x="54695" y="71032"/>
                    <a:pt x="70291" y="55870"/>
                    <a:pt x="71032" y="36892"/>
                  </a:cubicBezTo>
                  <a:lnTo>
                    <a:pt x="55290" y="36892"/>
                  </a:lnTo>
                  <a:cubicBezTo>
                    <a:pt x="54581" y="47193"/>
                    <a:pt x="46018" y="55322"/>
                    <a:pt x="35541" y="55322"/>
                  </a:cubicBezTo>
                  <a:cubicBezTo>
                    <a:pt x="24579" y="55322"/>
                    <a:pt x="15710" y="46453"/>
                    <a:pt x="15710" y="35492"/>
                  </a:cubicBezTo>
                  <a:cubicBezTo>
                    <a:pt x="15710" y="25013"/>
                    <a:pt x="23838" y="16450"/>
                    <a:pt x="34140" y="15742"/>
                  </a:cubicBezTo>
                  <a:lnTo>
                    <a:pt x="34140" y="0"/>
                  </a:lnTo>
                  <a:close/>
                </a:path>
              </a:pathLst>
            </a:custGeom>
            <a:solidFill>
              <a:schemeClr val="accent3"/>
            </a:solidFill>
            <a:ln>
              <a:noFill/>
            </a:ln>
            <a:effectLst>
              <a:outerShdw blurRad="57150" dist="19050" dir="5400000" algn="bl" rotWithShape="0">
                <a:schemeClr val="dk1">
                  <a:alpha val="22000"/>
                </a:schemeClr>
              </a:outerShdw>
              <a:reflection stA="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6" name="Google Shape;1016;p47"/>
            <p:cNvGrpSpPr/>
            <p:nvPr/>
          </p:nvGrpSpPr>
          <p:grpSpPr>
            <a:xfrm rot="5400000">
              <a:off x="7923908" y="2020855"/>
              <a:ext cx="575161" cy="188875"/>
              <a:chOff x="6872640" y="3345236"/>
              <a:chExt cx="575161" cy="188875"/>
            </a:xfrm>
          </p:grpSpPr>
          <p:sp>
            <p:nvSpPr>
              <p:cNvPr id="1017" name="Google Shape;1017;p47"/>
              <p:cNvSpPr/>
              <p:nvPr/>
            </p:nvSpPr>
            <p:spPr>
              <a:xfrm>
                <a:off x="7327202" y="3345236"/>
                <a:ext cx="120600" cy="1206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6872640" y="3488811"/>
                <a:ext cx="45300" cy="45300"/>
              </a:xfrm>
              <a:prstGeom prst="ellipse">
                <a:avLst/>
              </a:prstGeom>
              <a:solidFill>
                <a:schemeClr val="lt1"/>
              </a:soli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47"/>
            <p:cNvGrpSpPr/>
            <p:nvPr/>
          </p:nvGrpSpPr>
          <p:grpSpPr>
            <a:xfrm rot="-6299960">
              <a:off x="4640189" y="2322758"/>
              <a:ext cx="575144" cy="188870"/>
              <a:chOff x="6872640" y="3345236"/>
              <a:chExt cx="575161" cy="188875"/>
            </a:xfrm>
          </p:grpSpPr>
          <p:sp>
            <p:nvSpPr>
              <p:cNvPr id="1020" name="Google Shape;1020;p47"/>
              <p:cNvSpPr/>
              <p:nvPr/>
            </p:nvSpPr>
            <p:spPr>
              <a:xfrm>
                <a:off x="7327202" y="3345236"/>
                <a:ext cx="120600" cy="1206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7"/>
              <p:cNvSpPr/>
              <p:nvPr/>
            </p:nvSpPr>
            <p:spPr>
              <a:xfrm>
                <a:off x="6872640" y="3488811"/>
                <a:ext cx="45300" cy="45300"/>
              </a:xfrm>
              <a:prstGeom prst="ellipse">
                <a:avLst/>
              </a:prstGeom>
              <a:solidFill>
                <a:schemeClr val="lt1"/>
              </a:soli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22" name="Google Shape;1022;p47"/>
          <p:cNvSpPr txBox="1">
            <a:spLocks noGrp="1"/>
          </p:cNvSpPr>
          <p:nvPr>
            <p:ph type="subTitle" idx="1"/>
          </p:nvPr>
        </p:nvSpPr>
        <p:spPr>
          <a:xfrm>
            <a:off x="4744750" y="2031925"/>
            <a:ext cx="4053900" cy="1277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900">
                <a:solidFill>
                  <a:schemeClr val="lt1"/>
                </a:solidFill>
              </a:rPr>
              <a:t>Multimedia</a:t>
            </a:r>
            <a:endParaRPr sz="1900">
              <a:solidFill>
                <a:schemeClr val="lt1"/>
              </a:solidFill>
            </a:endParaRPr>
          </a:p>
          <a:p>
            <a:pPr marL="457200" lvl="0" indent="-336550" algn="l" rtl="0">
              <a:spcBef>
                <a:spcPts val="0"/>
              </a:spcBef>
              <a:spcAft>
                <a:spcPts val="0"/>
              </a:spcAft>
              <a:buSzPts val="1700"/>
              <a:buChar char="●"/>
            </a:pPr>
            <a:r>
              <a:rPr lang="en" sz="1900">
                <a:solidFill>
                  <a:schemeClr val="lt1"/>
                </a:solidFill>
              </a:rPr>
              <a:t>Teens around the country</a:t>
            </a:r>
            <a:endParaRPr sz="1900">
              <a:solidFill>
                <a:schemeClr val="lt1"/>
              </a:solidFill>
            </a:endParaRPr>
          </a:p>
          <a:p>
            <a:pPr marL="457200" lvl="0" indent="-336550" algn="l" rtl="0">
              <a:spcBef>
                <a:spcPts val="0"/>
              </a:spcBef>
              <a:spcAft>
                <a:spcPts val="0"/>
              </a:spcAft>
              <a:buSzPts val="1700"/>
              <a:buChar char="●"/>
            </a:pPr>
            <a:r>
              <a:rPr lang="en" sz="1900">
                <a:solidFill>
                  <a:schemeClr val="lt1"/>
                </a:solidFill>
              </a:rPr>
              <a:t>Cash prizes</a:t>
            </a:r>
            <a:endParaRPr sz="1900">
              <a:solidFill>
                <a:schemeClr val="lt1"/>
              </a:solidFill>
            </a:endParaRPr>
          </a:p>
          <a:p>
            <a:pPr marL="457200" lvl="0" indent="-336550" algn="l" rtl="0">
              <a:spcBef>
                <a:spcPts val="0"/>
              </a:spcBef>
              <a:spcAft>
                <a:spcPts val="0"/>
              </a:spcAft>
              <a:buSzPts val="1700"/>
              <a:buChar char="●"/>
            </a:pPr>
            <a:r>
              <a:rPr lang="en" sz="1900">
                <a:solidFill>
                  <a:schemeClr val="lt1"/>
                </a:solidFill>
              </a:rPr>
              <a:t>Encourage teens to talk about mental health and share their stories</a:t>
            </a:r>
            <a:endParaRPr sz="1900">
              <a:solidFill>
                <a:schemeClr val="lt1"/>
              </a:solidFill>
            </a:endParaRPr>
          </a:p>
          <a:p>
            <a:pPr marL="457200" lvl="0" indent="-349250" algn="l" rtl="0">
              <a:spcBef>
                <a:spcPts val="0"/>
              </a:spcBef>
              <a:spcAft>
                <a:spcPts val="0"/>
              </a:spcAft>
              <a:buSzPts val="1900"/>
              <a:buChar char="●"/>
            </a:pPr>
            <a:r>
              <a:rPr lang="en" sz="1900">
                <a:solidFill>
                  <a:schemeClr val="lt1"/>
                </a:solidFill>
              </a:rPr>
              <a:t>Submission form</a:t>
            </a:r>
            <a:endParaRPr sz="1900">
              <a:solidFill>
                <a:schemeClr val="lt1"/>
              </a:solidFill>
            </a:endParaRPr>
          </a:p>
          <a:p>
            <a:pPr marL="457200" lvl="0" indent="-349250" algn="l" rtl="0">
              <a:spcBef>
                <a:spcPts val="0"/>
              </a:spcBef>
              <a:spcAft>
                <a:spcPts val="0"/>
              </a:spcAft>
              <a:buSzPts val="1900"/>
              <a:buChar char="●"/>
            </a:pPr>
            <a:r>
              <a:rPr lang="en" sz="1900">
                <a:solidFill>
                  <a:schemeClr val="lt1"/>
                </a:solidFill>
              </a:rPr>
              <a:t>Rubric and FAQs</a:t>
            </a:r>
            <a:endParaRPr sz="1900">
              <a:solidFill>
                <a:schemeClr val="lt1"/>
              </a:solidFill>
            </a:endParaRPr>
          </a:p>
          <a:p>
            <a:pPr marL="0" lvl="0" indent="0" algn="l" rtl="0">
              <a:spcBef>
                <a:spcPts val="1600"/>
              </a:spcBef>
              <a:spcAft>
                <a:spcPts val="1600"/>
              </a:spcAft>
              <a:buNone/>
            </a:pPr>
            <a:endParaRPr sz="18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48"/>
          <p:cNvSpPr txBox="1">
            <a:spLocks noGrp="1"/>
          </p:cNvSpPr>
          <p:nvPr>
            <p:ph type="title"/>
          </p:nvPr>
        </p:nvSpPr>
        <p:spPr>
          <a:xfrm>
            <a:off x="256000" y="1199575"/>
            <a:ext cx="3711000" cy="437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700"/>
              <a:t>Submissions </a:t>
            </a:r>
            <a:endParaRPr sz="3700"/>
          </a:p>
          <a:p>
            <a:pPr marL="0" lvl="0" indent="0" algn="r" rtl="0">
              <a:spcBef>
                <a:spcPts val="0"/>
              </a:spcBef>
              <a:spcAft>
                <a:spcPts val="0"/>
              </a:spcAft>
              <a:buNone/>
            </a:pPr>
            <a:r>
              <a:rPr lang="en" sz="3700"/>
              <a:t>across the US</a:t>
            </a:r>
            <a:endParaRPr sz="3700"/>
          </a:p>
        </p:txBody>
      </p:sp>
      <p:sp>
        <p:nvSpPr>
          <p:cNvPr id="1028" name="Google Shape;1028;p48"/>
          <p:cNvSpPr txBox="1">
            <a:spLocks noGrp="1"/>
          </p:cNvSpPr>
          <p:nvPr>
            <p:ph type="subTitle" idx="1"/>
          </p:nvPr>
        </p:nvSpPr>
        <p:spPr>
          <a:xfrm>
            <a:off x="256000" y="2316375"/>
            <a:ext cx="3591300" cy="30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2000"/>
              <a:t>Maryland, Virginia, New Jersey, Florida, Nebraska, Texas, Illinois</a:t>
            </a:r>
            <a:endParaRPr sz="2000"/>
          </a:p>
        </p:txBody>
      </p:sp>
      <p:sp>
        <p:nvSpPr>
          <p:cNvPr id="1029" name="Google Shape;1029;p48"/>
          <p:cNvSpPr txBox="1">
            <a:spLocks noGrp="1"/>
          </p:cNvSpPr>
          <p:nvPr>
            <p:ph type="title" idx="2"/>
          </p:nvPr>
        </p:nvSpPr>
        <p:spPr>
          <a:xfrm>
            <a:off x="4701600" y="1199575"/>
            <a:ext cx="4112100" cy="43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700"/>
              <a:t>A wide variety of topics</a:t>
            </a:r>
            <a:endParaRPr sz="3700"/>
          </a:p>
        </p:txBody>
      </p:sp>
      <p:sp>
        <p:nvSpPr>
          <p:cNvPr id="1030" name="Google Shape;1030;p48"/>
          <p:cNvSpPr txBox="1">
            <a:spLocks noGrp="1"/>
          </p:cNvSpPr>
          <p:nvPr>
            <p:ph type="subTitle" idx="3"/>
          </p:nvPr>
        </p:nvSpPr>
        <p:spPr>
          <a:xfrm>
            <a:off x="4701600" y="1989450"/>
            <a:ext cx="4057500" cy="101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Including: anxiety, depression, bipolar disorder, Tourette's syndrome, childhood trauma </a:t>
            </a:r>
            <a:endParaRPr sz="2000"/>
          </a:p>
        </p:txBody>
      </p:sp>
      <p:pic>
        <p:nvPicPr>
          <p:cNvPr id="1031" name="Google Shape;1031;p48"/>
          <p:cNvPicPr preferRelativeResize="0"/>
          <p:nvPr/>
        </p:nvPicPr>
        <p:blipFill>
          <a:blip r:embed="rId3">
            <a:alphaModFix/>
          </a:blip>
          <a:stretch>
            <a:fillRect/>
          </a:stretch>
        </p:blipFill>
        <p:spPr>
          <a:xfrm>
            <a:off x="5393299" y="3073000"/>
            <a:ext cx="2276100" cy="1518600"/>
          </a:xfrm>
          <a:prstGeom prst="roundRect">
            <a:avLst>
              <a:gd name="adj" fmla="val 16667"/>
            </a:avLst>
          </a:prstGeom>
          <a:noFill/>
          <a:ln>
            <a:noFill/>
          </a:ln>
        </p:spPr>
      </p:pic>
      <p:pic>
        <p:nvPicPr>
          <p:cNvPr id="1032" name="Google Shape;1032;p48"/>
          <p:cNvPicPr preferRelativeResize="0"/>
          <p:nvPr/>
        </p:nvPicPr>
        <p:blipFill>
          <a:blip r:embed="rId4">
            <a:alphaModFix/>
          </a:blip>
          <a:stretch>
            <a:fillRect/>
          </a:stretch>
        </p:blipFill>
        <p:spPr>
          <a:xfrm>
            <a:off x="1153691" y="2996800"/>
            <a:ext cx="2614036" cy="1615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49"/>
          <p:cNvSpPr/>
          <p:nvPr/>
        </p:nvSpPr>
        <p:spPr>
          <a:xfrm>
            <a:off x="5229950" y="3469225"/>
            <a:ext cx="3164100" cy="402600"/>
          </a:xfrm>
          <a:prstGeom prst="roundRect">
            <a:avLst>
              <a:gd name="adj" fmla="val 50000"/>
            </a:avLst>
          </a:prstGeom>
          <a:solidFill>
            <a:schemeClr val="lt1"/>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1038" name="Google Shape;1038;p49"/>
          <p:cNvSpPr txBox="1">
            <a:spLocks noGrp="1"/>
          </p:cNvSpPr>
          <p:nvPr>
            <p:ph type="subTitle" idx="1"/>
          </p:nvPr>
        </p:nvSpPr>
        <p:spPr>
          <a:xfrm>
            <a:off x="5488825" y="3498473"/>
            <a:ext cx="4053900" cy="34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dk2"/>
                </a:solidFill>
              </a:rPr>
              <a:t>How did we promote our contest?</a:t>
            </a:r>
            <a:endParaRPr sz="1600">
              <a:solidFill>
                <a:schemeClr val="dk2"/>
              </a:solidFill>
            </a:endParaRPr>
          </a:p>
        </p:txBody>
      </p:sp>
      <p:sp>
        <p:nvSpPr>
          <p:cNvPr id="1039" name="Google Shape;1039;p49"/>
          <p:cNvSpPr/>
          <p:nvPr/>
        </p:nvSpPr>
        <p:spPr>
          <a:xfrm>
            <a:off x="7074300" y="973875"/>
            <a:ext cx="993900" cy="609600"/>
          </a:xfrm>
          <a:prstGeom prst="wedgeRoundRectCallout">
            <a:avLst>
              <a:gd name="adj1" fmla="val -20923"/>
              <a:gd name="adj2" fmla="val 78986"/>
              <a:gd name="adj3" fmla="val 0"/>
            </a:avLst>
          </a:prstGeom>
          <a:gradFill>
            <a:gsLst>
              <a:gs pos="0">
                <a:srgbClr val="81EEEB"/>
              </a:gs>
              <a:gs pos="100000">
                <a:srgbClr val="3AE4DF"/>
              </a:gs>
            </a:gsLst>
            <a:lin ang="5400012" scaled="0"/>
          </a:gradFill>
          <a:ln>
            <a:noFill/>
          </a:ln>
          <a:effectLst>
            <a:outerShdw blurRad="57150" dist="19050" dir="5400000" algn="bl" rotWithShape="0">
              <a:schemeClr val="dk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9"/>
          <p:cNvSpPr txBox="1">
            <a:spLocks noGrp="1"/>
          </p:cNvSpPr>
          <p:nvPr>
            <p:ph type="title"/>
          </p:nvPr>
        </p:nvSpPr>
        <p:spPr>
          <a:xfrm>
            <a:off x="4368900" y="1810863"/>
            <a:ext cx="4053900" cy="1377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4600"/>
              <a:t>Outreach &amp; Promotions</a:t>
            </a:r>
            <a:endParaRPr sz="4600"/>
          </a:p>
        </p:txBody>
      </p:sp>
      <p:sp>
        <p:nvSpPr>
          <p:cNvPr id="1041" name="Google Shape;1041;p49"/>
          <p:cNvSpPr txBox="1">
            <a:spLocks noGrp="1"/>
          </p:cNvSpPr>
          <p:nvPr>
            <p:ph type="title" idx="4294967295"/>
          </p:nvPr>
        </p:nvSpPr>
        <p:spPr>
          <a:xfrm>
            <a:off x="7209300" y="897675"/>
            <a:ext cx="1477500" cy="4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03.</a:t>
            </a:r>
            <a:endParaRPr/>
          </a:p>
        </p:txBody>
      </p:sp>
      <p:grpSp>
        <p:nvGrpSpPr>
          <p:cNvPr id="1042" name="Google Shape;1042;p49"/>
          <p:cNvGrpSpPr/>
          <p:nvPr/>
        </p:nvGrpSpPr>
        <p:grpSpPr>
          <a:xfrm>
            <a:off x="865613" y="1050050"/>
            <a:ext cx="3355416" cy="2974026"/>
            <a:chOff x="713188" y="1179125"/>
            <a:chExt cx="3595988" cy="3169927"/>
          </a:xfrm>
        </p:grpSpPr>
        <p:grpSp>
          <p:nvGrpSpPr>
            <p:cNvPr id="1043" name="Google Shape;1043;p49"/>
            <p:cNvGrpSpPr/>
            <p:nvPr/>
          </p:nvGrpSpPr>
          <p:grpSpPr>
            <a:xfrm>
              <a:off x="927869" y="1365135"/>
              <a:ext cx="3228903" cy="2983918"/>
              <a:chOff x="927869" y="1365135"/>
              <a:chExt cx="3228903" cy="2983918"/>
            </a:xfrm>
          </p:grpSpPr>
          <p:sp>
            <p:nvSpPr>
              <p:cNvPr id="1044" name="Google Shape;1044;p49"/>
              <p:cNvSpPr/>
              <p:nvPr/>
            </p:nvSpPr>
            <p:spPr>
              <a:xfrm>
                <a:off x="1202878" y="1365135"/>
                <a:ext cx="2679256" cy="2983918"/>
              </a:xfrm>
              <a:custGeom>
                <a:avLst/>
                <a:gdLst/>
                <a:ahLst/>
                <a:cxnLst/>
                <a:rect l="l" t="t" r="r" b="b"/>
                <a:pathLst>
                  <a:path w="188117" h="209508" extrusionOk="0">
                    <a:moveTo>
                      <a:pt x="10696" y="0"/>
                    </a:moveTo>
                    <a:cubicBezTo>
                      <a:pt x="4792" y="0"/>
                      <a:pt x="0" y="4793"/>
                      <a:pt x="0" y="10719"/>
                    </a:cubicBezTo>
                    <a:lnTo>
                      <a:pt x="0" y="198812"/>
                    </a:lnTo>
                    <a:cubicBezTo>
                      <a:pt x="0" y="204716"/>
                      <a:pt x="4792" y="209507"/>
                      <a:pt x="10696" y="209507"/>
                    </a:cubicBezTo>
                    <a:lnTo>
                      <a:pt x="177421" y="209507"/>
                    </a:lnTo>
                    <a:cubicBezTo>
                      <a:pt x="183324" y="209507"/>
                      <a:pt x="188116" y="204716"/>
                      <a:pt x="188116" y="198812"/>
                    </a:cubicBezTo>
                    <a:lnTo>
                      <a:pt x="188116" y="10719"/>
                    </a:lnTo>
                    <a:cubicBezTo>
                      <a:pt x="188116" y="4793"/>
                      <a:pt x="183324" y="0"/>
                      <a:pt x="177421" y="0"/>
                    </a:cubicBezTo>
                    <a:close/>
                  </a:path>
                </a:pathLst>
              </a:custGeom>
              <a:solidFill>
                <a:schemeClr val="accent1"/>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9"/>
              <p:cNvSpPr/>
              <p:nvPr/>
            </p:nvSpPr>
            <p:spPr>
              <a:xfrm>
                <a:off x="1974408" y="1565271"/>
                <a:ext cx="1606369" cy="93972"/>
              </a:xfrm>
              <a:custGeom>
                <a:avLst/>
                <a:gdLst/>
                <a:ahLst/>
                <a:cxnLst/>
                <a:rect l="l" t="t" r="r" b="b"/>
                <a:pathLst>
                  <a:path w="112787" h="6598" extrusionOk="0">
                    <a:moveTo>
                      <a:pt x="3287" y="1"/>
                    </a:moveTo>
                    <a:cubicBezTo>
                      <a:pt x="1482" y="1"/>
                      <a:pt x="0" y="1483"/>
                      <a:pt x="0" y="3310"/>
                    </a:cubicBezTo>
                    <a:cubicBezTo>
                      <a:pt x="0" y="5140"/>
                      <a:pt x="1482" y="6598"/>
                      <a:pt x="3287" y="6598"/>
                    </a:cubicBezTo>
                    <a:lnTo>
                      <a:pt x="109475" y="6598"/>
                    </a:lnTo>
                    <a:cubicBezTo>
                      <a:pt x="111305" y="6598"/>
                      <a:pt x="112786" y="5140"/>
                      <a:pt x="112786" y="3310"/>
                    </a:cubicBezTo>
                    <a:cubicBezTo>
                      <a:pt x="112786" y="1483"/>
                      <a:pt x="111305" y="1"/>
                      <a:pt x="109475" y="1"/>
                    </a:cubicBezTo>
                    <a:close/>
                  </a:path>
                </a:pathLst>
              </a:custGeom>
              <a:solidFill>
                <a:schemeClr val="accent6"/>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9"/>
              <p:cNvSpPr/>
              <p:nvPr/>
            </p:nvSpPr>
            <p:spPr>
              <a:xfrm>
                <a:off x="1974408" y="1767372"/>
                <a:ext cx="1336659" cy="94314"/>
              </a:xfrm>
              <a:custGeom>
                <a:avLst/>
                <a:gdLst/>
                <a:ahLst/>
                <a:cxnLst/>
                <a:rect l="l" t="t" r="r" b="b"/>
                <a:pathLst>
                  <a:path w="93850" h="6622" extrusionOk="0">
                    <a:moveTo>
                      <a:pt x="3287" y="1"/>
                    </a:moveTo>
                    <a:cubicBezTo>
                      <a:pt x="1482" y="1"/>
                      <a:pt x="0" y="1483"/>
                      <a:pt x="0" y="3312"/>
                    </a:cubicBezTo>
                    <a:cubicBezTo>
                      <a:pt x="0" y="5140"/>
                      <a:pt x="1482" y="6622"/>
                      <a:pt x="3287" y="6622"/>
                    </a:cubicBezTo>
                    <a:lnTo>
                      <a:pt x="90539" y="6622"/>
                    </a:lnTo>
                    <a:cubicBezTo>
                      <a:pt x="92368" y="6622"/>
                      <a:pt x="93850" y="5140"/>
                      <a:pt x="93850" y="3312"/>
                    </a:cubicBezTo>
                    <a:cubicBezTo>
                      <a:pt x="93850" y="1483"/>
                      <a:pt x="92368" y="1"/>
                      <a:pt x="90539" y="1"/>
                    </a:cubicBezTo>
                    <a:close/>
                  </a:path>
                </a:pathLst>
              </a:custGeom>
              <a:solidFill>
                <a:schemeClr val="accent6"/>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9"/>
              <p:cNvSpPr/>
              <p:nvPr/>
            </p:nvSpPr>
            <p:spPr>
              <a:xfrm>
                <a:off x="2385546" y="3810629"/>
                <a:ext cx="1195231" cy="93972"/>
              </a:xfrm>
              <a:custGeom>
                <a:avLst/>
                <a:gdLst/>
                <a:ahLst/>
                <a:cxnLst/>
                <a:rect l="l" t="t" r="r" b="b"/>
                <a:pathLst>
                  <a:path w="83920" h="6598" extrusionOk="0">
                    <a:moveTo>
                      <a:pt x="3312" y="0"/>
                    </a:moveTo>
                    <a:cubicBezTo>
                      <a:pt x="1482" y="0"/>
                      <a:pt x="0" y="1482"/>
                      <a:pt x="0" y="3288"/>
                    </a:cubicBezTo>
                    <a:cubicBezTo>
                      <a:pt x="0" y="5116"/>
                      <a:pt x="1482" y="6597"/>
                      <a:pt x="3312" y="6597"/>
                    </a:cubicBezTo>
                    <a:lnTo>
                      <a:pt x="80608" y="6597"/>
                    </a:lnTo>
                    <a:cubicBezTo>
                      <a:pt x="82438" y="6597"/>
                      <a:pt x="83919" y="5116"/>
                      <a:pt x="83919" y="3288"/>
                    </a:cubicBezTo>
                    <a:cubicBezTo>
                      <a:pt x="83919" y="1482"/>
                      <a:pt x="82438" y="0"/>
                      <a:pt x="80608" y="0"/>
                    </a:cubicBezTo>
                    <a:close/>
                  </a:path>
                </a:pathLst>
              </a:custGeom>
              <a:solidFill>
                <a:schemeClr val="accent6"/>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9"/>
              <p:cNvSpPr/>
              <p:nvPr/>
            </p:nvSpPr>
            <p:spPr>
              <a:xfrm>
                <a:off x="2385546" y="4012730"/>
                <a:ext cx="925520" cy="94000"/>
              </a:xfrm>
              <a:custGeom>
                <a:avLst/>
                <a:gdLst/>
                <a:ahLst/>
                <a:cxnLst/>
                <a:rect l="l" t="t" r="r" b="b"/>
                <a:pathLst>
                  <a:path w="64983" h="6600" extrusionOk="0">
                    <a:moveTo>
                      <a:pt x="3312" y="0"/>
                    </a:moveTo>
                    <a:cubicBezTo>
                      <a:pt x="1482" y="0"/>
                      <a:pt x="0" y="1482"/>
                      <a:pt x="0" y="3288"/>
                    </a:cubicBezTo>
                    <a:cubicBezTo>
                      <a:pt x="0" y="5117"/>
                      <a:pt x="1482" y="6599"/>
                      <a:pt x="3312" y="6599"/>
                    </a:cubicBezTo>
                    <a:lnTo>
                      <a:pt x="61672" y="6599"/>
                    </a:lnTo>
                    <a:cubicBezTo>
                      <a:pt x="63501" y="6599"/>
                      <a:pt x="64983" y="5117"/>
                      <a:pt x="64983" y="3288"/>
                    </a:cubicBezTo>
                    <a:cubicBezTo>
                      <a:pt x="64983" y="1482"/>
                      <a:pt x="63501" y="0"/>
                      <a:pt x="61672" y="0"/>
                    </a:cubicBezTo>
                    <a:close/>
                  </a:path>
                </a:pathLst>
              </a:custGeom>
              <a:solidFill>
                <a:schemeClr val="accent6"/>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9"/>
              <p:cNvSpPr/>
              <p:nvPr/>
            </p:nvSpPr>
            <p:spPr>
              <a:xfrm>
                <a:off x="1880109" y="3804348"/>
                <a:ext cx="308621" cy="308635"/>
              </a:xfrm>
              <a:custGeom>
                <a:avLst/>
                <a:gdLst/>
                <a:ahLst/>
                <a:cxnLst/>
                <a:rect l="l" t="t" r="r" b="b"/>
                <a:pathLst>
                  <a:path w="21669" h="21670" extrusionOk="0">
                    <a:moveTo>
                      <a:pt x="10834" y="1"/>
                    </a:moveTo>
                    <a:cubicBezTo>
                      <a:pt x="4862" y="1"/>
                      <a:pt x="0" y="4840"/>
                      <a:pt x="0" y="10835"/>
                    </a:cubicBezTo>
                    <a:cubicBezTo>
                      <a:pt x="0" y="16808"/>
                      <a:pt x="4862" y="21669"/>
                      <a:pt x="10834" y="21669"/>
                    </a:cubicBezTo>
                    <a:cubicBezTo>
                      <a:pt x="16829" y="21669"/>
                      <a:pt x="21669" y="16808"/>
                      <a:pt x="21669" y="10835"/>
                    </a:cubicBezTo>
                    <a:cubicBezTo>
                      <a:pt x="21669" y="4840"/>
                      <a:pt x="16829" y="1"/>
                      <a:pt x="10834" y="1"/>
                    </a:cubicBezTo>
                    <a:close/>
                  </a:path>
                </a:pathLst>
              </a:custGeom>
              <a:solidFill>
                <a:schemeClr val="accent4"/>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9"/>
              <p:cNvSpPr/>
              <p:nvPr/>
            </p:nvSpPr>
            <p:spPr>
              <a:xfrm>
                <a:off x="1961220" y="3884733"/>
                <a:ext cx="153976" cy="140887"/>
              </a:xfrm>
              <a:custGeom>
                <a:avLst/>
                <a:gdLst/>
                <a:ahLst/>
                <a:cxnLst/>
                <a:rect l="l" t="t" r="r" b="b"/>
                <a:pathLst>
                  <a:path w="10811" h="9892" extrusionOk="0">
                    <a:moveTo>
                      <a:pt x="5382" y="0"/>
                    </a:moveTo>
                    <a:cubicBezTo>
                      <a:pt x="4114" y="0"/>
                      <a:pt x="2847" y="480"/>
                      <a:pt x="1874" y="1441"/>
                    </a:cubicBezTo>
                    <a:cubicBezTo>
                      <a:pt x="232" y="3085"/>
                      <a:pt x="0" y="5585"/>
                      <a:pt x="1158" y="7484"/>
                    </a:cubicBezTo>
                    <a:lnTo>
                      <a:pt x="509" y="9891"/>
                    </a:lnTo>
                    <a:lnTo>
                      <a:pt x="2963" y="9243"/>
                    </a:lnTo>
                    <a:cubicBezTo>
                      <a:pt x="3726" y="9671"/>
                      <a:pt x="4572" y="9886"/>
                      <a:pt x="5415" y="9886"/>
                    </a:cubicBezTo>
                    <a:cubicBezTo>
                      <a:pt x="6670" y="9886"/>
                      <a:pt x="7921" y="9411"/>
                      <a:pt x="8890" y="8456"/>
                    </a:cubicBezTo>
                    <a:cubicBezTo>
                      <a:pt x="10810" y="6511"/>
                      <a:pt x="10810" y="3385"/>
                      <a:pt x="8890" y="1441"/>
                    </a:cubicBezTo>
                    <a:cubicBezTo>
                      <a:pt x="7917" y="480"/>
                      <a:pt x="6650" y="0"/>
                      <a:pt x="5382" y="0"/>
                    </a:cubicBezTo>
                    <a:close/>
                  </a:path>
                </a:pathLst>
              </a:custGeom>
              <a:solidFill>
                <a:schemeClr val="accent6"/>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9"/>
              <p:cNvSpPr/>
              <p:nvPr/>
            </p:nvSpPr>
            <p:spPr>
              <a:xfrm>
                <a:off x="2005058" y="3943483"/>
                <a:ext cx="23429" cy="23443"/>
              </a:xfrm>
              <a:custGeom>
                <a:avLst/>
                <a:gdLst/>
                <a:ahLst/>
                <a:cxnLst/>
                <a:rect l="l" t="t" r="r" b="b"/>
                <a:pathLst>
                  <a:path w="1645" h="1646" extrusionOk="0">
                    <a:moveTo>
                      <a:pt x="811" y="1"/>
                    </a:moveTo>
                    <a:cubicBezTo>
                      <a:pt x="371" y="1"/>
                      <a:pt x="0" y="371"/>
                      <a:pt x="0" y="834"/>
                    </a:cubicBezTo>
                    <a:cubicBezTo>
                      <a:pt x="0" y="1275"/>
                      <a:pt x="371" y="1646"/>
                      <a:pt x="811" y="1646"/>
                    </a:cubicBezTo>
                    <a:cubicBezTo>
                      <a:pt x="1274" y="1646"/>
                      <a:pt x="1645" y="1275"/>
                      <a:pt x="1645" y="834"/>
                    </a:cubicBezTo>
                    <a:cubicBezTo>
                      <a:pt x="1645" y="371"/>
                      <a:pt x="1274" y="1"/>
                      <a:pt x="811" y="1"/>
                    </a:cubicBezTo>
                    <a:close/>
                  </a:path>
                </a:pathLst>
              </a:custGeom>
              <a:solidFill>
                <a:srgbClr val="DEFF3F"/>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9"/>
              <p:cNvSpPr/>
              <p:nvPr/>
            </p:nvSpPr>
            <p:spPr>
              <a:xfrm>
                <a:off x="2047600" y="3943483"/>
                <a:ext cx="23087" cy="23443"/>
              </a:xfrm>
              <a:custGeom>
                <a:avLst/>
                <a:gdLst/>
                <a:ahLst/>
                <a:cxnLst/>
                <a:rect l="l" t="t" r="r" b="b"/>
                <a:pathLst>
                  <a:path w="1621" h="1646" extrusionOk="0">
                    <a:moveTo>
                      <a:pt x="810" y="1"/>
                    </a:moveTo>
                    <a:cubicBezTo>
                      <a:pt x="371" y="1"/>
                      <a:pt x="0" y="371"/>
                      <a:pt x="0" y="834"/>
                    </a:cubicBezTo>
                    <a:cubicBezTo>
                      <a:pt x="0" y="1275"/>
                      <a:pt x="371" y="1646"/>
                      <a:pt x="810" y="1646"/>
                    </a:cubicBezTo>
                    <a:cubicBezTo>
                      <a:pt x="1251" y="1646"/>
                      <a:pt x="1621" y="1275"/>
                      <a:pt x="1621" y="834"/>
                    </a:cubicBezTo>
                    <a:cubicBezTo>
                      <a:pt x="1621" y="371"/>
                      <a:pt x="1251" y="1"/>
                      <a:pt x="810" y="1"/>
                    </a:cubicBezTo>
                    <a:close/>
                  </a:path>
                </a:pathLst>
              </a:custGeom>
              <a:solidFill>
                <a:srgbClr val="DEFF3F"/>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9"/>
              <p:cNvSpPr/>
              <p:nvPr/>
            </p:nvSpPr>
            <p:spPr>
              <a:xfrm>
                <a:off x="1403996" y="2065125"/>
                <a:ext cx="2277020" cy="1521626"/>
              </a:xfrm>
              <a:custGeom>
                <a:avLst/>
                <a:gdLst/>
                <a:ahLst/>
                <a:cxnLst/>
                <a:rect l="l" t="t" r="r" b="b"/>
                <a:pathLst>
                  <a:path w="159875" h="106837" extrusionOk="0">
                    <a:moveTo>
                      <a:pt x="5649" y="0"/>
                    </a:moveTo>
                    <a:cubicBezTo>
                      <a:pt x="2523" y="0"/>
                      <a:pt x="1" y="2523"/>
                      <a:pt x="1" y="5649"/>
                    </a:cubicBezTo>
                    <a:lnTo>
                      <a:pt x="1" y="101188"/>
                    </a:lnTo>
                    <a:cubicBezTo>
                      <a:pt x="1" y="104314"/>
                      <a:pt x="2523" y="106837"/>
                      <a:pt x="5649" y="106837"/>
                    </a:cubicBezTo>
                    <a:lnTo>
                      <a:pt x="154248" y="106837"/>
                    </a:lnTo>
                    <a:cubicBezTo>
                      <a:pt x="157350" y="106837"/>
                      <a:pt x="159874" y="104314"/>
                      <a:pt x="159874" y="101188"/>
                    </a:cubicBezTo>
                    <a:lnTo>
                      <a:pt x="159874" y="5649"/>
                    </a:lnTo>
                    <a:cubicBezTo>
                      <a:pt x="159874" y="2523"/>
                      <a:pt x="157350" y="0"/>
                      <a:pt x="154248" y="0"/>
                    </a:cubicBezTo>
                    <a:close/>
                  </a:path>
                </a:pathLst>
              </a:custGeom>
              <a:solidFill>
                <a:schemeClr val="accent6"/>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9"/>
              <p:cNvSpPr/>
              <p:nvPr/>
            </p:nvSpPr>
            <p:spPr>
              <a:xfrm>
                <a:off x="1403996" y="1559004"/>
                <a:ext cx="308635" cy="308621"/>
              </a:xfrm>
              <a:custGeom>
                <a:avLst/>
                <a:gdLst/>
                <a:ahLst/>
                <a:cxnLst/>
                <a:rect l="l" t="t" r="r" b="b"/>
                <a:pathLst>
                  <a:path w="21670" h="21669" extrusionOk="0">
                    <a:moveTo>
                      <a:pt x="10835" y="0"/>
                    </a:moveTo>
                    <a:cubicBezTo>
                      <a:pt x="4838" y="0"/>
                      <a:pt x="1" y="4862"/>
                      <a:pt x="1" y="10834"/>
                    </a:cubicBezTo>
                    <a:cubicBezTo>
                      <a:pt x="1" y="16831"/>
                      <a:pt x="4838" y="21669"/>
                      <a:pt x="10835" y="21669"/>
                    </a:cubicBezTo>
                    <a:cubicBezTo>
                      <a:pt x="16808" y="21669"/>
                      <a:pt x="21669" y="16831"/>
                      <a:pt x="21669" y="10834"/>
                    </a:cubicBezTo>
                    <a:cubicBezTo>
                      <a:pt x="21669" y="4862"/>
                      <a:pt x="16808" y="0"/>
                      <a:pt x="10835" y="0"/>
                    </a:cubicBezTo>
                    <a:close/>
                  </a:path>
                </a:pathLst>
              </a:custGeom>
              <a:solidFill>
                <a:schemeClr val="dk2"/>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9"/>
              <p:cNvSpPr/>
              <p:nvPr/>
            </p:nvSpPr>
            <p:spPr>
              <a:xfrm>
                <a:off x="1403996" y="3804348"/>
                <a:ext cx="308635" cy="308635"/>
              </a:xfrm>
              <a:custGeom>
                <a:avLst/>
                <a:gdLst/>
                <a:ahLst/>
                <a:cxnLst/>
                <a:rect l="l" t="t" r="r" b="b"/>
                <a:pathLst>
                  <a:path w="21670" h="21670" extrusionOk="0">
                    <a:moveTo>
                      <a:pt x="10835" y="1"/>
                    </a:moveTo>
                    <a:cubicBezTo>
                      <a:pt x="4838" y="1"/>
                      <a:pt x="1" y="4840"/>
                      <a:pt x="1" y="10835"/>
                    </a:cubicBezTo>
                    <a:cubicBezTo>
                      <a:pt x="1" y="16808"/>
                      <a:pt x="4838" y="21669"/>
                      <a:pt x="10835" y="21669"/>
                    </a:cubicBezTo>
                    <a:cubicBezTo>
                      <a:pt x="16808" y="21669"/>
                      <a:pt x="21669" y="16808"/>
                      <a:pt x="21669" y="10835"/>
                    </a:cubicBezTo>
                    <a:cubicBezTo>
                      <a:pt x="21669" y="4840"/>
                      <a:pt x="16808" y="1"/>
                      <a:pt x="10835" y="1"/>
                    </a:cubicBezTo>
                    <a:close/>
                  </a:path>
                </a:pathLst>
              </a:custGeom>
              <a:solidFill>
                <a:schemeClr val="accent4"/>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9"/>
              <p:cNvSpPr/>
              <p:nvPr/>
            </p:nvSpPr>
            <p:spPr>
              <a:xfrm>
                <a:off x="1490391" y="3896355"/>
                <a:ext cx="135845" cy="124650"/>
              </a:xfrm>
              <a:custGeom>
                <a:avLst/>
                <a:gdLst/>
                <a:ahLst/>
                <a:cxnLst/>
                <a:rect l="l" t="t" r="r" b="b"/>
                <a:pathLst>
                  <a:path w="9538" h="8752" extrusionOk="0">
                    <a:moveTo>
                      <a:pt x="2615" y="0"/>
                    </a:moveTo>
                    <a:cubicBezTo>
                      <a:pt x="1158" y="0"/>
                      <a:pt x="0" y="1158"/>
                      <a:pt x="0" y="2615"/>
                    </a:cubicBezTo>
                    <a:cubicBezTo>
                      <a:pt x="0" y="4421"/>
                      <a:pt x="1621" y="5880"/>
                      <a:pt x="4074" y="8125"/>
                    </a:cubicBezTo>
                    <a:lnTo>
                      <a:pt x="4769" y="8751"/>
                    </a:lnTo>
                    <a:lnTo>
                      <a:pt x="5463" y="8125"/>
                    </a:lnTo>
                    <a:cubicBezTo>
                      <a:pt x="7917" y="5880"/>
                      <a:pt x="9538" y="4421"/>
                      <a:pt x="9538" y="2615"/>
                    </a:cubicBezTo>
                    <a:cubicBezTo>
                      <a:pt x="9538" y="1158"/>
                      <a:pt x="8380" y="0"/>
                      <a:pt x="6899" y="0"/>
                    </a:cubicBezTo>
                    <a:cubicBezTo>
                      <a:pt x="6088" y="0"/>
                      <a:pt x="5278" y="393"/>
                      <a:pt x="4769" y="995"/>
                    </a:cubicBezTo>
                    <a:cubicBezTo>
                      <a:pt x="4236" y="393"/>
                      <a:pt x="3449" y="0"/>
                      <a:pt x="2615" y="0"/>
                    </a:cubicBezTo>
                    <a:close/>
                  </a:path>
                </a:pathLst>
              </a:custGeom>
              <a:solidFill>
                <a:schemeClr val="accent6"/>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9"/>
              <p:cNvSpPr/>
              <p:nvPr/>
            </p:nvSpPr>
            <p:spPr>
              <a:xfrm>
                <a:off x="1690512" y="2297905"/>
                <a:ext cx="38255" cy="1056067"/>
              </a:xfrm>
              <a:custGeom>
                <a:avLst/>
                <a:gdLst/>
                <a:ahLst/>
                <a:cxnLst/>
                <a:rect l="l" t="t" r="r" b="b"/>
                <a:pathLst>
                  <a:path w="2686" h="74149" extrusionOk="0">
                    <a:moveTo>
                      <a:pt x="1343" y="0"/>
                    </a:moveTo>
                    <a:cubicBezTo>
                      <a:pt x="602" y="0"/>
                      <a:pt x="0" y="602"/>
                      <a:pt x="0" y="1343"/>
                    </a:cubicBezTo>
                    <a:lnTo>
                      <a:pt x="0" y="72806"/>
                    </a:lnTo>
                    <a:cubicBezTo>
                      <a:pt x="0" y="73547"/>
                      <a:pt x="602" y="74149"/>
                      <a:pt x="1343" y="74149"/>
                    </a:cubicBezTo>
                    <a:cubicBezTo>
                      <a:pt x="2084" y="74149"/>
                      <a:pt x="2686" y="73547"/>
                      <a:pt x="2686" y="72806"/>
                    </a:cubicBezTo>
                    <a:lnTo>
                      <a:pt x="2686" y="1343"/>
                    </a:lnTo>
                    <a:cubicBezTo>
                      <a:pt x="2686" y="602"/>
                      <a:pt x="2084" y="0"/>
                      <a:pt x="1343" y="0"/>
                    </a:cubicBezTo>
                    <a:close/>
                  </a:path>
                </a:pathLst>
              </a:custGeom>
              <a:solidFill>
                <a:schemeClr val="lt1"/>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9"/>
              <p:cNvSpPr/>
              <p:nvPr/>
            </p:nvSpPr>
            <p:spPr>
              <a:xfrm>
                <a:off x="2023858" y="2297905"/>
                <a:ext cx="37914" cy="1056067"/>
              </a:xfrm>
              <a:custGeom>
                <a:avLst/>
                <a:gdLst/>
                <a:ahLst/>
                <a:cxnLst/>
                <a:rect l="l" t="t" r="r" b="b"/>
                <a:pathLst>
                  <a:path w="2662" h="74149" extrusionOk="0">
                    <a:moveTo>
                      <a:pt x="1319" y="0"/>
                    </a:moveTo>
                    <a:cubicBezTo>
                      <a:pt x="603" y="0"/>
                      <a:pt x="1" y="602"/>
                      <a:pt x="1" y="1343"/>
                    </a:cubicBezTo>
                    <a:lnTo>
                      <a:pt x="1" y="72806"/>
                    </a:lnTo>
                    <a:cubicBezTo>
                      <a:pt x="1" y="73547"/>
                      <a:pt x="603" y="74149"/>
                      <a:pt x="1319" y="74149"/>
                    </a:cubicBezTo>
                    <a:cubicBezTo>
                      <a:pt x="2060" y="74149"/>
                      <a:pt x="2662" y="73547"/>
                      <a:pt x="2662" y="72806"/>
                    </a:cubicBezTo>
                    <a:lnTo>
                      <a:pt x="2662" y="1343"/>
                    </a:lnTo>
                    <a:cubicBezTo>
                      <a:pt x="2662" y="602"/>
                      <a:pt x="2060" y="0"/>
                      <a:pt x="1319" y="0"/>
                    </a:cubicBezTo>
                    <a:close/>
                  </a:path>
                </a:pathLst>
              </a:custGeom>
              <a:solidFill>
                <a:schemeClr val="lt1"/>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9"/>
              <p:cNvSpPr/>
              <p:nvPr/>
            </p:nvSpPr>
            <p:spPr>
              <a:xfrm>
                <a:off x="2356876" y="2297905"/>
                <a:ext cx="38255" cy="1056067"/>
              </a:xfrm>
              <a:custGeom>
                <a:avLst/>
                <a:gdLst/>
                <a:ahLst/>
                <a:cxnLst/>
                <a:rect l="l" t="t" r="r" b="b"/>
                <a:pathLst>
                  <a:path w="2686" h="74149" extrusionOk="0">
                    <a:moveTo>
                      <a:pt x="1343" y="0"/>
                    </a:moveTo>
                    <a:cubicBezTo>
                      <a:pt x="602" y="0"/>
                      <a:pt x="0" y="602"/>
                      <a:pt x="0" y="1343"/>
                    </a:cubicBezTo>
                    <a:lnTo>
                      <a:pt x="0" y="72806"/>
                    </a:lnTo>
                    <a:cubicBezTo>
                      <a:pt x="0" y="73547"/>
                      <a:pt x="602" y="74149"/>
                      <a:pt x="1343" y="74149"/>
                    </a:cubicBezTo>
                    <a:cubicBezTo>
                      <a:pt x="2084" y="74149"/>
                      <a:pt x="2685" y="73547"/>
                      <a:pt x="2685" y="72806"/>
                    </a:cubicBezTo>
                    <a:lnTo>
                      <a:pt x="2685" y="1343"/>
                    </a:lnTo>
                    <a:cubicBezTo>
                      <a:pt x="2685" y="602"/>
                      <a:pt x="2084" y="0"/>
                      <a:pt x="1343" y="0"/>
                    </a:cubicBezTo>
                    <a:close/>
                  </a:path>
                </a:pathLst>
              </a:custGeom>
              <a:solidFill>
                <a:schemeClr val="lt1"/>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9"/>
              <p:cNvSpPr/>
              <p:nvPr/>
            </p:nvSpPr>
            <p:spPr>
              <a:xfrm>
                <a:off x="2690194" y="2297905"/>
                <a:ext cx="37942" cy="1056067"/>
              </a:xfrm>
              <a:custGeom>
                <a:avLst/>
                <a:gdLst/>
                <a:ahLst/>
                <a:cxnLst/>
                <a:rect l="l" t="t" r="r" b="b"/>
                <a:pathLst>
                  <a:path w="2664" h="74149" extrusionOk="0">
                    <a:moveTo>
                      <a:pt x="1321" y="0"/>
                    </a:moveTo>
                    <a:cubicBezTo>
                      <a:pt x="603" y="0"/>
                      <a:pt x="1" y="602"/>
                      <a:pt x="1" y="1343"/>
                    </a:cubicBezTo>
                    <a:lnTo>
                      <a:pt x="1" y="72806"/>
                    </a:lnTo>
                    <a:cubicBezTo>
                      <a:pt x="1" y="73547"/>
                      <a:pt x="603" y="74149"/>
                      <a:pt x="1321" y="74149"/>
                    </a:cubicBezTo>
                    <a:cubicBezTo>
                      <a:pt x="2062" y="74149"/>
                      <a:pt x="2664" y="73547"/>
                      <a:pt x="2664" y="72806"/>
                    </a:cubicBezTo>
                    <a:lnTo>
                      <a:pt x="2664" y="1343"/>
                    </a:lnTo>
                    <a:cubicBezTo>
                      <a:pt x="2664" y="602"/>
                      <a:pt x="2062" y="0"/>
                      <a:pt x="1321" y="0"/>
                    </a:cubicBezTo>
                    <a:close/>
                  </a:path>
                </a:pathLst>
              </a:custGeom>
              <a:solidFill>
                <a:schemeClr val="lt1"/>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9"/>
              <p:cNvSpPr/>
              <p:nvPr/>
            </p:nvSpPr>
            <p:spPr>
              <a:xfrm>
                <a:off x="3023212" y="2297905"/>
                <a:ext cx="37942" cy="1056067"/>
              </a:xfrm>
              <a:custGeom>
                <a:avLst/>
                <a:gdLst/>
                <a:ahLst/>
                <a:cxnLst/>
                <a:rect l="l" t="t" r="r" b="b"/>
                <a:pathLst>
                  <a:path w="2664" h="74149" extrusionOk="0">
                    <a:moveTo>
                      <a:pt x="1343" y="0"/>
                    </a:moveTo>
                    <a:cubicBezTo>
                      <a:pt x="602" y="0"/>
                      <a:pt x="0" y="602"/>
                      <a:pt x="0" y="1343"/>
                    </a:cubicBezTo>
                    <a:lnTo>
                      <a:pt x="0" y="72806"/>
                    </a:lnTo>
                    <a:cubicBezTo>
                      <a:pt x="0" y="73547"/>
                      <a:pt x="602" y="74149"/>
                      <a:pt x="1343" y="74149"/>
                    </a:cubicBezTo>
                    <a:cubicBezTo>
                      <a:pt x="2084" y="74149"/>
                      <a:pt x="2663" y="73547"/>
                      <a:pt x="2663" y="72806"/>
                    </a:cubicBezTo>
                    <a:lnTo>
                      <a:pt x="2663" y="1343"/>
                    </a:lnTo>
                    <a:cubicBezTo>
                      <a:pt x="2663" y="602"/>
                      <a:pt x="2084" y="0"/>
                      <a:pt x="1343" y="0"/>
                    </a:cubicBezTo>
                    <a:close/>
                  </a:path>
                </a:pathLst>
              </a:custGeom>
              <a:solidFill>
                <a:schemeClr val="lt1"/>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9"/>
              <p:cNvSpPr/>
              <p:nvPr/>
            </p:nvSpPr>
            <p:spPr>
              <a:xfrm>
                <a:off x="3356557" y="2297905"/>
                <a:ext cx="37914" cy="1056067"/>
              </a:xfrm>
              <a:custGeom>
                <a:avLst/>
                <a:gdLst/>
                <a:ahLst/>
                <a:cxnLst/>
                <a:rect l="l" t="t" r="r" b="b"/>
                <a:pathLst>
                  <a:path w="2662" h="74149" extrusionOk="0">
                    <a:moveTo>
                      <a:pt x="1319" y="0"/>
                    </a:moveTo>
                    <a:cubicBezTo>
                      <a:pt x="578" y="0"/>
                      <a:pt x="1" y="602"/>
                      <a:pt x="1" y="1343"/>
                    </a:cubicBezTo>
                    <a:lnTo>
                      <a:pt x="1" y="72806"/>
                    </a:lnTo>
                    <a:cubicBezTo>
                      <a:pt x="1" y="73547"/>
                      <a:pt x="578" y="74149"/>
                      <a:pt x="1319" y="74149"/>
                    </a:cubicBezTo>
                    <a:cubicBezTo>
                      <a:pt x="2060" y="74149"/>
                      <a:pt x="2662" y="73547"/>
                      <a:pt x="2662" y="72806"/>
                    </a:cubicBezTo>
                    <a:lnTo>
                      <a:pt x="2662" y="1343"/>
                    </a:lnTo>
                    <a:cubicBezTo>
                      <a:pt x="2662" y="602"/>
                      <a:pt x="2060" y="0"/>
                      <a:pt x="1319" y="0"/>
                    </a:cubicBezTo>
                    <a:close/>
                  </a:path>
                </a:pathLst>
              </a:custGeom>
              <a:solidFill>
                <a:schemeClr val="lt1"/>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9"/>
              <p:cNvSpPr/>
              <p:nvPr/>
            </p:nvSpPr>
            <p:spPr>
              <a:xfrm>
                <a:off x="927869" y="2173083"/>
                <a:ext cx="3228903" cy="673214"/>
              </a:xfrm>
              <a:custGeom>
                <a:avLst/>
                <a:gdLst/>
                <a:ahLst/>
                <a:cxnLst/>
                <a:rect l="l" t="t" r="r" b="b"/>
                <a:pathLst>
                  <a:path w="226709" h="47268" extrusionOk="0">
                    <a:moveTo>
                      <a:pt x="213069" y="1"/>
                    </a:moveTo>
                    <a:cubicBezTo>
                      <a:pt x="210959" y="1"/>
                      <a:pt x="208862" y="194"/>
                      <a:pt x="206777" y="499"/>
                    </a:cubicBezTo>
                    <a:cubicBezTo>
                      <a:pt x="201499" y="1264"/>
                      <a:pt x="196452" y="3347"/>
                      <a:pt x="191845" y="6008"/>
                    </a:cubicBezTo>
                    <a:cubicBezTo>
                      <a:pt x="186983" y="8811"/>
                      <a:pt x="182585" y="12398"/>
                      <a:pt x="178418" y="16126"/>
                    </a:cubicBezTo>
                    <a:cubicBezTo>
                      <a:pt x="174229" y="19876"/>
                      <a:pt x="170037" y="24136"/>
                      <a:pt x="165732" y="27423"/>
                    </a:cubicBezTo>
                    <a:cubicBezTo>
                      <a:pt x="156959" y="34044"/>
                      <a:pt x="147514" y="38511"/>
                      <a:pt x="136748" y="40480"/>
                    </a:cubicBezTo>
                    <a:cubicBezTo>
                      <a:pt x="133159" y="41135"/>
                      <a:pt x="129220" y="41443"/>
                      <a:pt x="125270" y="41443"/>
                    </a:cubicBezTo>
                    <a:cubicBezTo>
                      <a:pt x="123642" y="41443"/>
                      <a:pt x="122012" y="41391"/>
                      <a:pt x="120404" y="41289"/>
                    </a:cubicBezTo>
                    <a:cubicBezTo>
                      <a:pt x="114455" y="40943"/>
                      <a:pt x="108875" y="39739"/>
                      <a:pt x="103112" y="37887"/>
                    </a:cubicBezTo>
                    <a:cubicBezTo>
                      <a:pt x="91374" y="34137"/>
                      <a:pt x="80216" y="28673"/>
                      <a:pt x="67854" y="27238"/>
                    </a:cubicBezTo>
                    <a:cubicBezTo>
                      <a:pt x="66373" y="27068"/>
                      <a:pt x="64899" y="26992"/>
                      <a:pt x="63432" y="26992"/>
                    </a:cubicBezTo>
                    <a:cubicBezTo>
                      <a:pt x="53691" y="26992"/>
                      <a:pt x="44243" y="30366"/>
                      <a:pt x="34727" y="32238"/>
                    </a:cubicBezTo>
                    <a:cubicBezTo>
                      <a:pt x="30805" y="33016"/>
                      <a:pt x="26949" y="33563"/>
                      <a:pt x="22914" y="33563"/>
                    </a:cubicBezTo>
                    <a:cubicBezTo>
                      <a:pt x="21663" y="33563"/>
                      <a:pt x="20394" y="33511"/>
                      <a:pt x="19100" y="33396"/>
                    </a:cubicBezTo>
                    <a:cubicBezTo>
                      <a:pt x="17874" y="33303"/>
                      <a:pt x="17156" y="33164"/>
                      <a:pt x="15767" y="32862"/>
                    </a:cubicBezTo>
                    <a:cubicBezTo>
                      <a:pt x="14494" y="32609"/>
                      <a:pt x="13244" y="32238"/>
                      <a:pt x="12040" y="31798"/>
                    </a:cubicBezTo>
                    <a:cubicBezTo>
                      <a:pt x="9957" y="31057"/>
                      <a:pt x="7294" y="29575"/>
                      <a:pt x="5395" y="28094"/>
                    </a:cubicBezTo>
                    <a:cubicBezTo>
                      <a:pt x="4738" y="27571"/>
                      <a:pt x="3965" y="27259"/>
                      <a:pt x="3202" y="27259"/>
                    </a:cubicBezTo>
                    <a:cubicBezTo>
                      <a:pt x="2514" y="27259"/>
                      <a:pt x="1834" y="27512"/>
                      <a:pt x="1252" y="28094"/>
                    </a:cubicBezTo>
                    <a:cubicBezTo>
                      <a:pt x="232" y="29112"/>
                      <a:pt x="1" y="31242"/>
                      <a:pt x="1252" y="32238"/>
                    </a:cubicBezTo>
                    <a:cubicBezTo>
                      <a:pt x="6044" y="36011"/>
                      <a:pt x="11461" y="38280"/>
                      <a:pt x="17504" y="39091"/>
                    </a:cubicBezTo>
                    <a:cubicBezTo>
                      <a:pt x="19251" y="39322"/>
                      <a:pt x="21005" y="39422"/>
                      <a:pt x="22759" y="39422"/>
                    </a:cubicBezTo>
                    <a:cubicBezTo>
                      <a:pt x="26630" y="39422"/>
                      <a:pt x="30503" y="38933"/>
                      <a:pt x="34311" y="38280"/>
                    </a:cubicBezTo>
                    <a:cubicBezTo>
                      <a:pt x="39750" y="37307"/>
                      <a:pt x="45098" y="35872"/>
                      <a:pt x="50491" y="34622"/>
                    </a:cubicBezTo>
                    <a:cubicBezTo>
                      <a:pt x="54990" y="33588"/>
                      <a:pt x="58936" y="32858"/>
                      <a:pt x="63315" y="32858"/>
                    </a:cubicBezTo>
                    <a:cubicBezTo>
                      <a:pt x="64322" y="32858"/>
                      <a:pt x="65353" y="32897"/>
                      <a:pt x="66419" y="32979"/>
                    </a:cubicBezTo>
                    <a:cubicBezTo>
                      <a:pt x="78179" y="33881"/>
                      <a:pt x="89592" y="39600"/>
                      <a:pt x="100843" y="43326"/>
                    </a:cubicBezTo>
                    <a:cubicBezTo>
                      <a:pt x="108799" y="45931"/>
                      <a:pt x="116986" y="47267"/>
                      <a:pt x="125237" y="47267"/>
                    </a:cubicBezTo>
                    <a:cubicBezTo>
                      <a:pt x="128942" y="47267"/>
                      <a:pt x="132661" y="46998"/>
                      <a:pt x="136378" y="46452"/>
                    </a:cubicBezTo>
                    <a:cubicBezTo>
                      <a:pt x="147236" y="44832"/>
                      <a:pt x="157537" y="40363"/>
                      <a:pt x="166496" y="34066"/>
                    </a:cubicBezTo>
                    <a:cubicBezTo>
                      <a:pt x="175849" y="27516"/>
                      <a:pt x="183279" y="18463"/>
                      <a:pt x="192656" y="12398"/>
                    </a:cubicBezTo>
                    <a:cubicBezTo>
                      <a:pt x="197123" y="9481"/>
                      <a:pt x="201290" y="7583"/>
                      <a:pt x="206475" y="6496"/>
                    </a:cubicBezTo>
                    <a:cubicBezTo>
                      <a:pt x="208585" y="6054"/>
                      <a:pt x="210623" y="5856"/>
                      <a:pt x="212939" y="5856"/>
                    </a:cubicBezTo>
                    <a:cubicBezTo>
                      <a:pt x="213293" y="5856"/>
                      <a:pt x="213654" y="5860"/>
                      <a:pt x="214022" y="5870"/>
                    </a:cubicBezTo>
                    <a:cubicBezTo>
                      <a:pt x="215204" y="5916"/>
                      <a:pt x="216800" y="6033"/>
                      <a:pt x="217726" y="6171"/>
                    </a:cubicBezTo>
                    <a:cubicBezTo>
                      <a:pt x="218445" y="6264"/>
                      <a:pt x="219162" y="6379"/>
                      <a:pt x="219856" y="6518"/>
                    </a:cubicBezTo>
                    <a:cubicBezTo>
                      <a:pt x="220551" y="6657"/>
                      <a:pt x="221569" y="6518"/>
                      <a:pt x="221940" y="6703"/>
                    </a:cubicBezTo>
                    <a:cubicBezTo>
                      <a:pt x="222455" y="6921"/>
                      <a:pt x="222993" y="7040"/>
                      <a:pt x="223512" y="7040"/>
                    </a:cubicBezTo>
                    <a:cubicBezTo>
                      <a:pt x="224486" y="7040"/>
                      <a:pt x="225394" y="6620"/>
                      <a:pt x="225968" y="5638"/>
                    </a:cubicBezTo>
                    <a:cubicBezTo>
                      <a:pt x="226708" y="4388"/>
                      <a:pt x="226362" y="2282"/>
                      <a:pt x="224903" y="1634"/>
                    </a:cubicBezTo>
                    <a:cubicBezTo>
                      <a:pt x="223930" y="1193"/>
                      <a:pt x="223097" y="915"/>
                      <a:pt x="222032" y="823"/>
                    </a:cubicBezTo>
                    <a:cubicBezTo>
                      <a:pt x="221291" y="754"/>
                      <a:pt x="221014" y="801"/>
                      <a:pt x="220343" y="684"/>
                    </a:cubicBezTo>
                    <a:cubicBezTo>
                      <a:pt x="218699" y="384"/>
                      <a:pt x="217032" y="199"/>
                      <a:pt x="215389" y="82"/>
                    </a:cubicBezTo>
                    <a:cubicBezTo>
                      <a:pt x="214614" y="27"/>
                      <a:pt x="213841" y="1"/>
                      <a:pt x="213069" y="1"/>
                    </a:cubicBezTo>
                    <a:close/>
                  </a:path>
                </a:pathLst>
              </a:custGeom>
              <a:solidFill>
                <a:schemeClr val="accent4"/>
              </a:solidFill>
              <a:ln>
                <a:noFill/>
              </a:ln>
              <a:effectLst>
                <a:outerShdw blurRad="57150" dist="19050" dir="5400000" algn="bl" rotWithShape="0">
                  <a:schemeClr val="dk1">
                    <a:alpha val="20000"/>
                  </a:schemeClr>
                </a:outerShdw>
                <a:reflection stA="12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49"/>
            <p:cNvGrpSpPr/>
            <p:nvPr/>
          </p:nvGrpSpPr>
          <p:grpSpPr>
            <a:xfrm rot="-5400000">
              <a:off x="3475535" y="2673870"/>
              <a:ext cx="825591" cy="825591"/>
              <a:chOff x="5289166" y="402821"/>
              <a:chExt cx="801000" cy="801000"/>
            </a:xfrm>
          </p:grpSpPr>
          <p:sp>
            <p:nvSpPr>
              <p:cNvPr id="1065" name="Google Shape;1065;p49"/>
              <p:cNvSpPr/>
              <p:nvPr/>
            </p:nvSpPr>
            <p:spPr>
              <a:xfrm>
                <a:off x="5289166" y="402821"/>
                <a:ext cx="801000" cy="801000"/>
              </a:xfrm>
              <a:prstGeom prst="blockArc">
                <a:avLst>
                  <a:gd name="adj1" fmla="val 10800000"/>
                  <a:gd name="adj2" fmla="val 0"/>
                  <a:gd name="adj3" fmla="val 25000"/>
                </a:avLst>
              </a:prstGeom>
              <a:solidFill>
                <a:schemeClr val="accent4"/>
              </a:solidFill>
              <a:ln>
                <a:noFill/>
              </a:ln>
              <a:effectLst>
                <a:outerShdw blurRad="485775" dist="114300" dir="2940000" algn="bl" rotWithShape="0">
                  <a:schemeClr val="dk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9"/>
              <p:cNvSpPr/>
              <p:nvPr/>
            </p:nvSpPr>
            <p:spPr>
              <a:xfrm rot="10800000" flipH="1">
                <a:off x="5289166" y="402821"/>
                <a:ext cx="801000" cy="801000"/>
              </a:xfrm>
              <a:prstGeom prst="blockArc">
                <a:avLst>
                  <a:gd name="adj1" fmla="val 10800000"/>
                  <a:gd name="adj2" fmla="val 0"/>
                  <a:gd name="adj3" fmla="val 25000"/>
                </a:avLst>
              </a:prstGeom>
              <a:solidFill>
                <a:schemeClr val="dk1"/>
              </a:solidFill>
              <a:ln>
                <a:noFill/>
              </a:ln>
              <a:effectLst>
                <a:outerShdw blurRad="485775" dist="114300" dir="2940000" algn="bl" rotWithShape="0">
                  <a:schemeClr val="dk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 name="Google Shape;1067;p49"/>
            <p:cNvGrpSpPr/>
            <p:nvPr/>
          </p:nvGrpSpPr>
          <p:grpSpPr>
            <a:xfrm rot="5400000">
              <a:off x="3817373" y="1296095"/>
              <a:ext cx="608773" cy="374833"/>
              <a:chOff x="6686629" y="3192836"/>
              <a:chExt cx="608773" cy="374833"/>
            </a:xfrm>
          </p:grpSpPr>
          <p:sp>
            <p:nvSpPr>
              <p:cNvPr id="1068" name="Google Shape;1068;p49"/>
              <p:cNvSpPr/>
              <p:nvPr/>
            </p:nvSpPr>
            <p:spPr>
              <a:xfrm>
                <a:off x="7174802" y="3192836"/>
                <a:ext cx="120600" cy="1206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9"/>
              <p:cNvSpPr/>
              <p:nvPr/>
            </p:nvSpPr>
            <p:spPr>
              <a:xfrm>
                <a:off x="6686629" y="3455169"/>
                <a:ext cx="112500" cy="112500"/>
              </a:xfrm>
              <a:prstGeom prst="ellipse">
                <a:avLst/>
              </a:prstGeom>
              <a:solidFill>
                <a:schemeClr val="lt1"/>
              </a:soli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49"/>
            <p:cNvGrpSpPr/>
            <p:nvPr/>
          </p:nvGrpSpPr>
          <p:grpSpPr>
            <a:xfrm rot="5400000">
              <a:off x="520045" y="3286905"/>
              <a:ext cx="575161" cy="188875"/>
              <a:chOff x="6872640" y="3345236"/>
              <a:chExt cx="575161" cy="188875"/>
            </a:xfrm>
          </p:grpSpPr>
          <p:sp>
            <p:nvSpPr>
              <p:cNvPr id="1071" name="Google Shape;1071;p49"/>
              <p:cNvSpPr/>
              <p:nvPr/>
            </p:nvSpPr>
            <p:spPr>
              <a:xfrm>
                <a:off x="7327202" y="3345236"/>
                <a:ext cx="120600" cy="1206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9"/>
              <p:cNvSpPr/>
              <p:nvPr/>
            </p:nvSpPr>
            <p:spPr>
              <a:xfrm>
                <a:off x="6872640" y="3488811"/>
                <a:ext cx="45300" cy="45300"/>
              </a:xfrm>
              <a:prstGeom prst="ellipse">
                <a:avLst/>
              </a:prstGeom>
              <a:solidFill>
                <a:schemeClr val="lt1"/>
              </a:solidFill>
              <a:ln>
                <a:noFill/>
              </a:ln>
              <a:effectLst>
                <a:outerShdw blurRad="157163" dist="85725" dir="5400000" algn="bl" rotWithShape="0">
                  <a:schemeClr val="dk1">
                    <a:alpha val="3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73" name="Google Shape;1073;p49"/>
          <p:cNvGrpSpPr/>
          <p:nvPr/>
        </p:nvGrpSpPr>
        <p:grpSpPr>
          <a:xfrm>
            <a:off x="465399" y="4193474"/>
            <a:ext cx="825589" cy="93999"/>
            <a:chOff x="5718423" y="809024"/>
            <a:chExt cx="830071" cy="94500"/>
          </a:xfrm>
        </p:grpSpPr>
        <p:sp>
          <p:nvSpPr>
            <p:cNvPr id="1074" name="Google Shape;1074;p49"/>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9"/>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9"/>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9"/>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Multi-Business Company Website by Slidesgo">
  <a:themeElements>
    <a:clrScheme name="Simple Light">
      <a:dk1>
        <a:srgbClr val="5352EE"/>
      </a:dk1>
      <a:lt1>
        <a:srgbClr val="F1F0FF"/>
      </a:lt1>
      <a:dk2>
        <a:srgbClr val="9EA6FF"/>
      </a:dk2>
      <a:lt2>
        <a:srgbClr val="7882F3"/>
      </a:lt2>
      <a:accent1>
        <a:srgbClr val="D2D6FF"/>
      </a:accent1>
      <a:accent2>
        <a:srgbClr val="A1C3FF"/>
      </a:accent2>
      <a:accent3>
        <a:srgbClr val="FFC3D0"/>
      </a:accent3>
      <a:accent4>
        <a:srgbClr val="81EEEB"/>
      </a:accent4>
      <a:accent5>
        <a:srgbClr val="3AE4DF"/>
      </a:accent5>
      <a:accent6>
        <a:srgbClr val="FFFFFF"/>
      </a:accent6>
      <a:hlink>
        <a:srgbClr val="F1F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447</Words>
  <Application>Microsoft Office PowerPoint</Application>
  <PresentationFormat>On-screen Show (16:9)</PresentationFormat>
  <Paragraphs>106</Paragraphs>
  <Slides>26</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Proxima Nova</vt:lpstr>
      <vt:lpstr>Arial</vt:lpstr>
      <vt:lpstr>Darker Grotesque Medium</vt:lpstr>
      <vt:lpstr>Open Sans</vt:lpstr>
      <vt:lpstr>PT Sans</vt:lpstr>
      <vt:lpstr>Proxima Nova Semibold</vt:lpstr>
      <vt:lpstr>Montserrat</vt:lpstr>
      <vt:lpstr>Darker Grotesque</vt:lpstr>
      <vt:lpstr>Roboto Condensed Light</vt:lpstr>
      <vt:lpstr>Multi-Business Company Website by Slidesgo</vt:lpstr>
      <vt:lpstr>Slidesgo Final Pages</vt:lpstr>
      <vt:lpstr>Team Everest </vt:lpstr>
      <vt:lpstr>PowerPoint Presentation</vt:lpstr>
      <vt:lpstr>Allison</vt:lpstr>
      <vt:lpstr>What is Project Bridge?</vt:lpstr>
      <vt:lpstr>05</vt:lpstr>
      <vt:lpstr>Introduction</vt:lpstr>
      <vt:lpstr>Our Contest</vt:lpstr>
      <vt:lpstr>Submissions  across the US</vt:lpstr>
      <vt:lpstr>Outreach &amp; Promotions</vt:lpstr>
      <vt:lpstr>Outreach</vt:lpstr>
      <vt:lpstr>Social Media</vt:lpstr>
      <vt:lpstr>Our Website</vt:lpstr>
      <vt:lpstr>Here's our  website: </vt:lpstr>
      <vt:lpstr>Our Website in a Nutshell</vt:lpstr>
      <vt:lpstr>Home page</vt:lpstr>
      <vt:lpstr>Contest Page</vt:lpstr>
      <vt:lpstr>PowerPoint Presentation</vt:lpstr>
      <vt:lpstr>PowerPoint Presentation</vt:lpstr>
      <vt:lpstr>05.</vt:lpstr>
      <vt:lpstr>Future Plans</vt:lpstr>
      <vt:lpstr>SUCCESSES</vt:lpstr>
      <vt:lpstr>Special thanks to our individual and  team mentors, as well as all of the adults in the Future Star Program for organizing this program and for providing us  with support, guidance, and  encouragement!</vt:lpstr>
      <vt:lpstr>Questions?</vt:lpstr>
      <vt:lpstr>Thank you!</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Everest </dc:title>
  <dc:creator>Peng Xu</dc:creator>
  <cp:lastModifiedBy>Vivian Xu</cp:lastModifiedBy>
  <cp:revision>1</cp:revision>
  <dcterms:modified xsi:type="dcterms:W3CDTF">2022-07-25T21:40:29Z</dcterms:modified>
</cp:coreProperties>
</file>